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2" r:id="rId3"/>
    <p:sldId id="264" r:id="rId4"/>
    <p:sldId id="258" r:id="rId5"/>
    <p:sldId id="257" r:id="rId6"/>
    <p:sldId id="259" r:id="rId7"/>
    <p:sldId id="266" r:id="rId8"/>
    <p:sldId id="261" r:id="rId9"/>
    <p:sldId id="263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98C24A-C93F-4F07-8C0B-0F1481B31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029B28B-AFE2-4A9C-8658-0E69A46F3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922572-D98E-4C72-B1A1-1105E344A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07649C-C7DA-4773-BA70-6ABB4A213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C9F3F8-EAF6-408A-85D2-3EF51F22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21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EDA4C5-11AA-4275-8E49-A82D0DCB0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771A5D-889C-471E-914B-96A96B0CD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D79A8B-318A-4EC4-B5C4-C234E420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4404B9-3579-4F42-A54D-B4B83A989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0EDBED-13E7-4968-A3E5-B374A5845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17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AB5E92-CAB4-4E09-9CA5-F64257DA1E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88F401D-FCF2-4480-86B3-0463DED75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09142A-9BFC-420B-AEA9-4C62B926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E69094-1E04-4E5F-AC87-C5044FE8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AC6904-1C86-45F3-A4BD-E03AAC3E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39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A62F18-B5B1-4867-9ABA-F834606BE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D4048D-C8AC-4C34-B72C-61761B116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22FE23-53F2-4CE7-9AE9-D2E06A25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0292A1-2DCD-4683-9104-90D3C18CC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F35B7B-1162-4B15-B32C-774245BE4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444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B2A1A1-4BFB-44DB-B806-D7C3FC27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16D047-3AF4-4FED-9CBC-73E6338B8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BB7D32-C52F-46A6-A196-26E8E6692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CF5FDE-B55F-45CE-9185-4B3ABD0B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DBD10F-EF6D-4CDF-BC26-2A9856FF8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19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7DEFD2-E3E9-46E9-A831-2A3DCE9FA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3939F1-CB6C-4040-95BB-060BF3C05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647EA8-F7A5-4AC9-9A0A-A1A24DDDE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27E8A8-FCF6-4396-90ED-499AC352B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F4155A-FB2A-4FE2-A316-B27EC656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8F0F48-59F3-4EB6-B768-876551F7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14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A324B6-AAFD-47FE-9F96-B27AB4121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FECA3D-A0B7-439C-80D2-D7A06F7F4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D1DE099-7CD1-4A42-BD14-B8B6597D2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E78B9CE-2F48-45E9-A219-42C7D000D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347F383-AF4D-43DE-B58F-FEFD2AA397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EB63593-2863-49E4-831C-2E3E474C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AB7C471-6530-4B39-A4BA-0C55F022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9769280-7495-412B-A5AE-B5425BDAB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10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732DFD-E0FF-4EF1-AE07-6060F6AE5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F7AD6F0-E53F-42E0-81DA-0FDB14B3C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F0CE84-52EC-42CE-A378-19ED80950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00FFBC0-D91B-4ABE-9D9F-9D243C7B5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0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C5D29EB-4670-4549-A3E5-CEFC781B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93E730D-D21A-4A9F-813E-D28309F19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614D93-F65D-4BED-B3E2-76670B710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72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BF740E-50A7-4648-90A1-FA8D68F3D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65F603-89E8-4EA9-9702-FD705AA09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35AFDB-5CEE-4C11-A5CD-BB4B21BCC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115A12-2CEF-44ED-8563-3FDF63FF4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FF5974-A78C-4FD4-A12A-2E7E541B9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0404B1-BBD0-4D12-9D83-73AEE6F8F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2256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4F64C6-5423-4A2D-9736-6791DE69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E8AB4D8-E5D4-459D-B74C-B49F2EAE05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E3C101-9171-4D70-A1DA-691CFF526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547AC38-9D5C-4A04-845B-BB4EF1EB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B2D37D2-22E2-47D7-8817-9E5CDFBD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AC3E48-115C-4FDB-B3AF-18F4BF83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4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0ABF94A-5129-45E8-990D-C15ACD6E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17F87A-3A7E-4E83-97B0-4BE62F680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D8D263-28F1-44AB-B55C-B358C146A7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2AAB1E-2CE6-4EB8-AA92-14B787507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972961-F007-40E5-AFC2-1CE7878F5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62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C5A8F01-85E6-42E8-8DA7-5A012373F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024" y="0"/>
            <a:ext cx="294697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A7C694E-80BA-4BFE-8041-F88477992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829" y="0"/>
            <a:ext cx="2946976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9AAA107-797C-4468-83CA-AE7E3A1BEE74}"/>
              </a:ext>
            </a:extLst>
          </p:cNvPr>
          <p:cNvSpPr/>
          <p:nvPr/>
        </p:nvSpPr>
        <p:spPr>
          <a:xfrm>
            <a:off x="909022" y="2369809"/>
            <a:ext cx="103739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80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ひらめきルーレット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E2D7EA3-3333-4730-92D2-BB023803C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322" y="4227443"/>
            <a:ext cx="3244230" cy="243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7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A48D1B8-3CD0-44A1-A428-C454A2440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237" y="741858"/>
            <a:ext cx="2992553" cy="1890033"/>
          </a:xfrm>
          <a:prstGeom prst="rect">
            <a:avLst/>
          </a:prstGeom>
        </p:spPr>
      </p:pic>
      <p:sp>
        <p:nvSpPr>
          <p:cNvPr id="6" name="十字形 5">
            <a:extLst>
              <a:ext uri="{FF2B5EF4-FFF2-40B4-BE49-F238E27FC236}">
                <a16:creationId xmlns:a16="http://schemas.microsoft.com/office/drawing/2014/main" id="{C40CF536-12C6-4AD9-B942-2550834288EE}"/>
              </a:ext>
            </a:extLst>
          </p:cNvPr>
          <p:cNvSpPr/>
          <p:nvPr/>
        </p:nvSpPr>
        <p:spPr>
          <a:xfrm>
            <a:off x="888294" y="4478186"/>
            <a:ext cx="887896" cy="8347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星: 6 pt 4">
            <a:extLst>
              <a:ext uri="{FF2B5EF4-FFF2-40B4-BE49-F238E27FC236}">
                <a16:creationId xmlns:a16="http://schemas.microsoft.com/office/drawing/2014/main" id="{3636DC02-4B41-4649-9328-5585D318A67C}"/>
              </a:ext>
            </a:extLst>
          </p:cNvPr>
          <p:cNvSpPr/>
          <p:nvPr/>
        </p:nvSpPr>
        <p:spPr>
          <a:xfrm>
            <a:off x="3545224" y="4367400"/>
            <a:ext cx="880534" cy="95550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AB78618D-7D6C-4326-829B-925F6C65C504}"/>
              </a:ext>
            </a:extLst>
          </p:cNvPr>
          <p:cNvSpPr/>
          <p:nvPr/>
        </p:nvSpPr>
        <p:spPr>
          <a:xfrm>
            <a:off x="8206510" y="4424991"/>
            <a:ext cx="887896" cy="8878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月 11">
            <a:extLst>
              <a:ext uri="{FF2B5EF4-FFF2-40B4-BE49-F238E27FC236}">
                <a16:creationId xmlns:a16="http://schemas.microsoft.com/office/drawing/2014/main" id="{2E0A14B6-D3B7-4F24-8703-48801672274D}"/>
              </a:ext>
            </a:extLst>
          </p:cNvPr>
          <p:cNvSpPr/>
          <p:nvPr/>
        </p:nvSpPr>
        <p:spPr>
          <a:xfrm>
            <a:off x="10661904" y="4303668"/>
            <a:ext cx="738664" cy="1019238"/>
          </a:xfrm>
          <a:prstGeom prst="moon">
            <a:avLst>
              <a:gd name="adj" fmla="val 5580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ひし形 12">
            <a:extLst>
              <a:ext uri="{FF2B5EF4-FFF2-40B4-BE49-F238E27FC236}">
                <a16:creationId xmlns:a16="http://schemas.microsoft.com/office/drawing/2014/main" id="{BF5F4CB9-FDEB-49AF-9C2E-E990318E5A06}"/>
              </a:ext>
            </a:extLst>
          </p:cNvPr>
          <p:cNvSpPr/>
          <p:nvPr/>
        </p:nvSpPr>
        <p:spPr>
          <a:xfrm>
            <a:off x="5945320" y="4189446"/>
            <a:ext cx="900339" cy="88789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2DA75A-AC85-4DC3-B8F5-B324C0FFE9E1}"/>
              </a:ext>
            </a:extLst>
          </p:cNvPr>
          <p:cNvSpPr txBox="1"/>
          <p:nvPr/>
        </p:nvSpPr>
        <p:spPr>
          <a:xfrm flipH="1">
            <a:off x="7933775" y="315023"/>
            <a:ext cx="1292662" cy="6192463"/>
          </a:xfrm>
          <a:prstGeom prst="rect">
            <a:avLst/>
          </a:prstGeom>
          <a:solidFill>
            <a:srgbClr val="99FF66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人物が登場する作品を選び、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その人物のセリフを考えよ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1966E44-97DE-446E-B6DF-098DCD356EE7}"/>
              </a:ext>
            </a:extLst>
          </p:cNvPr>
          <p:cNvSpPr txBox="1"/>
          <p:nvPr/>
        </p:nvSpPr>
        <p:spPr>
          <a:xfrm>
            <a:off x="10107906" y="321201"/>
            <a:ext cx="1292662" cy="6219557"/>
          </a:xfrm>
          <a:prstGeom prst="rect">
            <a:avLst/>
          </a:prstGeom>
          <a:solidFill>
            <a:srgbClr val="FFFF99"/>
          </a:solidFill>
          <a:ln w="15875" cmpd="dbl">
            <a:solidFill>
              <a:srgbClr val="92D050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作気になる作品を一点選び、次に何が起こるか</a:t>
            </a:r>
            <a:r>
              <a:rPr lang="ja-JP" altLang="en-US" sz="36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想像せよ</a:t>
            </a:r>
            <a:endParaRPr kumimoji="1"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E854502-D212-49A6-A9C3-02F19D5C4379}"/>
              </a:ext>
            </a:extLst>
          </p:cNvPr>
          <p:cNvSpPr txBox="1"/>
          <p:nvPr/>
        </p:nvSpPr>
        <p:spPr>
          <a:xfrm>
            <a:off x="5657027" y="321201"/>
            <a:ext cx="1292662" cy="6192463"/>
          </a:xfrm>
          <a:prstGeom prst="rect">
            <a:avLst/>
          </a:prstGeom>
          <a:solidFill>
            <a:srgbClr val="FF7C80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ja-JP" altLang="en-US" sz="3600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3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不思議な感じがする作品を</a:t>
            </a:r>
            <a:endParaRPr lang="en-US" altLang="ja-JP" sz="3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lang="ja-JP" altLang="en-US" sz="3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選び、　その理由を述べよ</a:t>
            </a:r>
            <a:endParaRPr lang="ja-JP" altLang="en-US" sz="3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A4D963-73D3-4467-ADFC-A5226EA773C3}"/>
              </a:ext>
            </a:extLst>
          </p:cNvPr>
          <p:cNvSpPr txBox="1"/>
          <p:nvPr/>
        </p:nvSpPr>
        <p:spPr>
          <a:xfrm>
            <a:off x="3421424" y="315023"/>
            <a:ext cx="1292662" cy="6192462"/>
          </a:xfrm>
          <a:prstGeom prst="rect">
            <a:avLst/>
          </a:prstGeom>
          <a:solidFill>
            <a:srgbClr val="99CCFF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風景が描かれている作品を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選び、季節や時間を考えよ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AF16302-3657-4495-AA81-B5EE3121F116}"/>
              </a:ext>
            </a:extLst>
          </p:cNvPr>
          <p:cNvSpPr txBox="1"/>
          <p:nvPr/>
        </p:nvSpPr>
        <p:spPr>
          <a:xfrm>
            <a:off x="888294" y="365004"/>
            <a:ext cx="1292662" cy="6192462"/>
          </a:xfrm>
          <a:prstGeom prst="rect">
            <a:avLst/>
          </a:prstGeom>
          <a:solidFill>
            <a:srgbClr val="FFC000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気になる作品を一点選び、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理由を述べよ</a:t>
            </a:r>
            <a:endParaRPr kumimoji="1"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4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146 -0.51111 L 0.41146 -0.51759 L 0.40209 -0.52408 L 0.40795 -0.51759 C 0.40743 -0.52245 0.40834 -0.52778 0.40678 -0.53195 C 0.4056 -0.53634 0.40248 -0.53912 0.39961 -0.54167 C 0.38542 -0.55486 0.39909 -0.54306 0.38803 -0.55139 C 0.3862 -0.55278 0.38451 -0.55509 0.38243 -0.55625 C 0.38034 -0.55741 0.37826 -0.55741 0.37644 -0.55764 C 0.36081 -0.57199 0.38399 -0.55139 0.36954 -0.56273 C 0.36706 -0.56458 0.36524 -0.56736 0.3625 -0.56898 C 0.35951 -0.57083 0.353 -0.57222 0.353 -0.57199 C 0.33842 -0.58449 0.35834 -0.56921 0.33816 -0.58033 C 0.3362 -0.58125 0.33438 -0.58264 0.33217 -0.58357 C 0.32982 -0.58472 0.32409 -0.58611 0.32175 -0.58658 L 0.31029 -0.59491 C 0.3086 -0.59583 0.30743 -0.59722 0.30534 -0.59792 C 0.30066 -0.59954 0.29636 -0.60208 0.29154 -0.60278 C 0.27813 -0.60509 0.28542 -0.60394 0.27058 -0.60579 L 0.17852 -0.60278 C 0.17631 -0.60278 0.17383 -0.60162 0.17175 -0.60116 C 0.16784 -0.60046 0.16394 -0.6 0.15964 -0.59954 C 0.15886 -0.59838 0.15782 -0.59699 0.15639 -0.5963 C 0.15508 -0.5956 0.14688 -0.59352 0.14597 -0.59329 C 0.13803 -0.5875 0.1448 -0.59144 0.13438 -0.5882 C 0.13321 -0.58796 0.13204 -0.58704 0.13099 -0.58658 C 0.12917 -0.58611 0.12774 -0.58588 0.12592 -0.58519 C 0.12422 -0.58426 0.12227 -0.58287 0.12045 -0.58195 C 0.11719 -0.58056 0.1142 -0.57963 0.11107 -0.5787 L 0.10639 -0.57708 C 0.09675 -0.56713 0.10743 -0.57685 0.09349 -0.56898 C 0.09167 -0.56783 0.08985 -0.56574 0.08777 -0.56435 C 0.08334 -0.56088 0.08386 -0.56134 0.07956 -0.55926 C 0.07839 -0.55741 0.07722 -0.55463 0.07592 -0.55301 C 0.0754 -0.55185 0.0737 -0.55208 0.07266 -0.55139 C 0.07097 -0.55 0.06941 -0.54792 0.0681 -0.54653 C 0.06589 -0.54445 0.06107 -0.54005 0.06107 -0.53982 C 0.0556 -0.5287 0.06264 -0.54236 0.05417 -0.53033 C 0.053 -0.52894 0.05287 -0.52708 0.05183 -0.5257 C 0.04974 -0.52315 0.04779 -0.52153 0.04571 -0.51921 C 0.04349 -0.5162 0.04128 -0.5125 0.03907 -0.50949 C 0.0375 -0.50787 0.03568 -0.50671 0.03425 -0.50486 C 0.03308 -0.50347 0.03295 -0.50139 0.03191 -0.49977 C 0.0168 -0.47685 0.02735 -0.4956 0.01915 -0.48079 C 0.0168 -0.47037 0.01993 -0.48148 0.01433 -0.47083 C 0.01329 -0.46968 0.0129 -0.4669 0.01198 -0.46458 C 0.00873 -0.45695 0.01068 -0.46204 0.00652 -0.45486 C 0.00547 -0.45347 0.00482 -0.45139 0.00404 -0.45023 C 0.00092 -0.4456 -0.00312 -0.44213 -0.00559 -0.43727 C -0.00716 -0.43403 -0.00872 -0.43125 -0.01002 -0.42755 C -0.0108 -0.42546 -0.01119 -0.42315 -0.01236 -0.4213 C -0.01471 -0.4162 -0.01822 -0.41204 -0.02044 -0.40671 C -0.02343 -0.4007 -0.02434 -0.39745 -0.02747 -0.39236 C -0.02864 -0.39051 -0.02968 -0.38912 -0.03111 -0.38727 C -0.0345 -0.37755 -0.0345 -0.37523 -0.03919 -0.36806 C -0.04023 -0.36667 -0.04153 -0.36482 -0.04257 -0.36366 C -0.04466 -0.35463 -0.04257 -0.36181 -0.04726 -0.35208 C -0.04804 -0.35046 -0.05156 -0.3419 -0.05312 -0.33912 C -0.05416 -0.33727 -0.05546 -0.33588 -0.05638 -0.33449 C -0.05781 -0.33241 -0.05898 -0.33033 -0.06002 -0.32778 C -0.0625 -0.31435 -0.05911 -0.32801 -0.06484 -0.31667 C -0.06536 -0.31528 -0.06536 -0.31366 -0.06575 -0.31181 C -0.06679 -0.30972 -0.06822 -0.30764 -0.0694 -0.30556 C -0.07343 -0.29722 -0.07395 -0.29607 -0.0776 -0.28773 C -0.07799 -0.28519 -0.07812 -0.28241 -0.07864 -0.27986 C -0.07929 -0.27732 -0.08033 -0.27546 -0.08098 -0.27384 C -0.08619 -0.25764 -0.07981 -0.27408 -0.08802 -0.25417 C -0.08841 -0.25185 -0.08867 -0.24977 -0.08893 -0.24815 C -0.08971 -0.24583 -0.09088 -0.24468 -0.0914 -0.24306 C -0.09231 -0.24051 -0.09322 -0.23796 -0.09375 -0.23472 C -0.09622 -0.22708 -0.09596 -0.23033 -0.09726 -0.22338 C -0.09856 -0.21759 -0.09973 -0.21158 -0.10091 -0.20602 C -0.1013 -0.20278 -0.10208 -0.19352 -0.10338 -0.19005 C -0.10364 -0.1882 -0.10468 -0.18658 -0.10533 -0.18495 C -0.10572 -0.18125 -0.10611 -0.17732 -0.10651 -0.17384 C -0.1069 -0.17199 -0.10742 -0.1706 -0.10768 -0.16875 C -0.10859 -0.16458 -0.10924 -0.16065 -0.11002 -0.15602 C -0.11041 -0.15394 -0.11067 -0.15162 -0.11119 -0.14977 C -0.11145 -0.14815 -0.11197 -0.1463 -0.11237 -0.14468 C -0.1151 -0.13033 -0.11184 -0.14306 -0.11575 -0.1287 C -0.11614 -0.12222 -0.1164 -0.11574 -0.11692 -0.10926 C -0.11718 -0.10671 -0.1177 -0.10417 -0.11809 -0.10162 C -0.11848 -0.09745 -0.11875 -0.09398 -0.11927 -0.09005 C -0.12005 -0.08449 -0.12096 -0.0794 -0.12174 -0.07431 C -0.12226 -0.06667 -0.12317 -0.05903 -0.12395 -0.05139 C -0.12434 -0.04815 -0.12473 -0.04514 -0.125 -0.0419 C -0.12565 -0.03588 -0.12578 -0.03009 -0.12617 -0.02431 C -0.12656 -0.02037 -0.12864 -0.0162 -0.12734 -0.01296 C -0.12682 -0.01088 -0.12487 -0.0162 -0.12395 -0.01783 C -0.12109 -0.02315 -0.12083 -0.02986 -0.11809 -0.03542 C -0.11705 -0.03704 -0.11562 -0.03843 -0.11458 -0.04028 C -0.11341 -0.04259 -0.11184 -0.04954 -0.11002 -0.05139 C -0.10911 -0.05255 -0.10768 -0.05255 -0.10651 -0.05324 C -0.10494 -0.05417 -0.10351 -0.05486 -0.10208 -0.05625 C -0.10078 -0.05718 -0.09973 -0.0588 -0.09843 -0.05972 C -0.09596 -0.06088 -0.09322 -0.06158 -0.09023 -0.06273 C -0.07708 -0.06227 -0.0638 -0.0625 -0.05078 -0.06111 C -0.04843 -0.06088 -0.04375 -0.0581 -0.04375 -0.05764 C -0.03919 -0.05324 -0.03411 -0.04861 -0.03111 -0.0419 L -0.0263 -0.03241 C -0.02343 -0.01898 -0.02434 -0.02593 -0.02291 -0.01134 C -0.01744 -0.01875 -0.02096 -0.01551 -0.01236 -0.01945 L -0.00885 -0.02083 C 0.00391 -0.01875 0.00691 -0.02431 0.01094 -0.01296 C 0.01198 -0.01019 0.01264 -0.00764 0.01329 -0.00509 C 0.01459 0.0044 0.01602 0.0044 0.01198 0.00162 L 0.01433 1.11111E-6 " pathEditMode="relative" rAng="0" ptsTypes="AAAAAAAAAA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20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34 -0.52014 L 0.20834 -0.51991 C 0.20586 -0.52245 0.20352 -0.52523 0.20091 -0.52685 C 0.19831 -0.52847 0.18555 -0.53009 0.18516 -0.53009 C 0.18386 -0.53055 0.18269 -0.53125 0.18138 -0.53171 C 0.17956 -0.53241 0.17761 -0.53241 0.17591 -0.53333 C 0.17461 -0.53403 0.17344 -0.53611 0.17214 -0.53657 C 0.17006 -0.53773 0.16784 -0.53773 0.16563 -0.53842 C 0.16381 -0.53889 0.16198 -0.53935 0.16016 -0.54004 C 0.14558 -0.54491 0.15625 -0.5419 0.1444 -0.54491 C 0.14154 -0.54653 0.14115 -0.54699 0.13789 -0.54815 C 0.1349 -0.5493 0.13177 -0.55092 0.12865 -0.55139 L 0.11849 -0.55301 L 0.07123 -0.54977 C 0.0655 -0.5493 0.06563 -0.54583 0.05925 -0.54329 C 0.05625 -0.54213 0.05313 -0.54213 0.05 -0.54167 C 0.03854 -0.53657 0.05651 -0.54467 0.04076 -0.53657 C 0.03854 -0.53565 0.03633 -0.53472 0.03425 -0.53333 C 0.03229 -0.53194 0.0306 -0.52986 0.02865 -0.52847 C 0.02149 -0.52268 0.03164 -0.53264 0.02136 -0.52361 C 0.01485 -0.51782 0.02253 -0.52199 0.01485 -0.51852 C 0.01394 -0.51736 0.01302 -0.5162 0.01198 -0.51528 C 0.00964 -0.51296 0.00703 -0.51111 0.00469 -0.50879 C -0.00078 -0.50278 0.0017 -0.50486 -0.00273 -0.50208 C -0.00807 -0.48796 0.00117 -0.51065 -0.01393 -0.49051 C -0.0151 -0.48889 -0.01627 -0.48727 -0.01758 -0.48565 C -0.02265 -0.4794 -0.0233 -0.47963 -0.02773 -0.47245 C -0.03307 -0.46412 -0.02929 -0.46713 -0.03424 -0.46435 L -0.03984 -0.4544 C -0.04127 -0.45162 -0.04258 -0.44838 -0.0444 -0.44606 L -0.04726 -0.44282 C -0.05364 -0.42014 -0.04427 -0.45139 -0.05182 -0.43125 C -0.05234 -0.42986 -0.05221 -0.42778 -0.05273 -0.42639 C -0.05351 -0.42454 -0.05481 -0.42338 -0.05547 -0.42153 C -0.0569 -0.41782 -0.05807 -0.41389 -0.05924 -0.40995 C -0.05963 -0.40833 -0.05963 -0.40648 -0.06015 -0.40509 C -0.06119 -0.40162 -0.06276 -0.39861 -0.0638 -0.39514 C -0.06679 -0.38588 -0.06797 -0.3787 -0.07122 -0.37037 C -0.07239 -0.36759 -0.07369 -0.36481 -0.075 -0.36227 C -0.07565 -0.35879 -0.07617 -0.35555 -0.07682 -0.35231 C -0.07747 -0.34907 -0.07903 -0.34305 -0.07955 -0.33912 C -0.08034 -0.33426 -0.08086 -0.32917 -0.08151 -0.3243 C -0.0819 -0.32014 -0.08242 -0.31227 -0.08333 -0.30787 C -0.08372 -0.30555 -0.08463 -0.30347 -0.08515 -0.30139 C -0.08646 -0.29583 -0.0858 -0.29606 -0.08698 -0.28981 C -0.0875 -0.28704 -0.08828 -0.28426 -0.0888 -0.28148 C -0.08958 -0.27824 -0.0901 -0.275 -0.09075 -0.27176 L -0.09258 -0.2618 L -0.09349 -0.25694 C -0.09375 -0.25347 -0.09401 -0.25023 -0.0944 -0.24699 C -0.09492 -0.2419 -0.09583 -0.23704 -0.09622 -0.23217 C -0.09896 -0.19977 -0.0957 -0.2243 -0.09804 -0.20741 C -0.09778 -0.14491 -0.09778 -0.08241 -0.09713 -0.01991 C -0.09713 -0.01551 -0.09544 -0.01342 -0.0944 -0.00995 C -0.09401 -0.00833 -0.09388 -0.00648 -0.09349 -0.00509 C -0.08984 0.00787 -0.09297 -0.00741 -0.09075 0.00486 C -0.08945 0.00324 -0.08828 0.00139 -0.08698 -1.48148E-6 C -0.0858 -0.00139 -0.08437 -0.00185 -0.08333 -0.00324 C -0.07929 -0.00856 -0.08164 -0.00741 -0.07864 -0.01319 C -0.06692 -0.03634 -0.07526 -0.02014 -0.06849 -0.02963 C -0.06653 -0.03241 -0.06497 -0.03565 -0.06289 -0.03796 C -0.06185 -0.03912 -0.06041 -0.03889 -0.05924 -0.03958 C -0.05833 -0.04074 -0.05742 -0.04167 -0.05651 -0.04282 C -0.05521 -0.04444 -0.05416 -0.04653 -0.05273 -0.04768 C -0.05104 -0.0493 -0.04726 -0.05116 -0.04726 -0.05092 C -0.04596 -0.05046 -0.04427 -0.05116 -0.04349 -0.04954 C -0.04271 -0.04768 -0.04114 -0.03611 -0.04075 -0.03287 C -0.04036 -0.01921 -0.04153 -0.00509 -0.03984 0.0081 C -0.03945 0.01111 -0.03724 0.00394 -0.03606 0.00162 C -0.03476 -0.00092 -0.03346 -0.0037 -0.03242 -0.00671 C -0.03164 -0.00856 -0.03138 -0.01134 -0.0306 -0.01319 C -0.02981 -0.01481 -0.02877 -0.01574 -0.02773 -0.01643 C -0.02604 -0.01782 -0.02226 -0.01991 -0.02226 -0.01967 C -0.01979 -0.01921 -0.01705 -0.01991 -0.01484 -0.01805 C -0.01159 -0.01551 -0.01237 -0.01065 -0.01106 -0.00671 C -0.01002 -0.00324 -0.00937 0.00509 -0.00742 0.00324 L -0.0056 0.00162 L -2.91667E-6 -1.48148E-6 " pathEditMode="relative" rAng="0" ptsTypes="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26" y="2479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-0.4956 L -0.00977 -0.49537 C -0.01901 -0.50185 -0.01732 -0.50277 -0.02917 -0.49884 C -0.03021 -0.49861 -0.03099 -0.49652 -0.0319 -0.4956 C -0.03281 -0.4949 -0.03372 -0.49467 -0.03477 -0.49398 C -0.03659 -0.49074 -0.03958 -0.48865 -0.04024 -0.48402 C -0.04076 -0.48078 -0.04128 -0.47592 -0.04219 -0.47268 C -0.04271 -0.47037 -0.04336 -0.46828 -0.04401 -0.46597 C -0.04466 -0.4493 -0.04349 -0.44652 -0.04675 -0.43472 C -0.04727 -0.4331 -0.04805 -0.43148 -0.04857 -0.42986 C -0.04896 -0.42824 -0.04935 -0.42662 -0.04948 -0.425 C -0.05143 -0.41134 -0.04948 -0.42199 -0.05143 -0.41018 C -0.05169 -0.40833 -0.05182 -0.40671 -0.05234 -0.40509 C -0.05313 -0.40231 -0.05417 -0.39977 -0.05508 -0.39699 C -0.05729 -0.38148 -0.05586 -0.38773 -0.05885 -0.37708 C -0.05912 -0.36828 -0.05925 -0.35949 -0.05977 -0.35092 C -0.05977 -0.34907 -0.06042 -0.34745 -0.06068 -0.34583 C -0.06133 -0.34213 -0.06198 -0.33819 -0.0625 -0.33449 C -0.06289 -0.33125 -0.06302 -0.32777 -0.06341 -0.32453 C -0.06445 -0.31481 -0.06445 -0.31967 -0.06615 -0.3081 C -0.06667 -0.30532 -0.0668 -0.30254 -0.06719 -0.29977 C -0.06732 -0.29815 -0.06784 -0.29652 -0.0681 -0.2949 C -0.06875 -0.28935 -0.06914 -0.28379 -0.06992 -0.27847 C -0.07031 -0.27569 -0.07109 -0.27291 -0.07175 -0.27014 C -0.07409 -0.24583 -0.07096 -0.27615 -0.07448 -0.24884 C -0.075 -0.2456 -0.075 -0.24213 -0.07552 -0.23889 C -0.07591 -0.23518 -0.07826 -0.22152 -0.07917 -0.21759 C -0.07969 -0.21527 -0.08047 -0.21319 -0.08099 -0.21088 C -0.08307 -0.18865 -0.08008 -0.21458 -0.08568 -0.18958 C -0.08659 -0.18541 -0.08685 -0.18078 -0.0875 -0.17639 C -0.08815 -0.17245 -0.0888 -0.16875 -0.08932 -0.16481 C -0.08984 -0.16157 -0.08971 -0.1581 -0.09024 -0.15509 C -0.09089 -0.15162 -0.09232 -0.14861 -0.0931 -0.14514 C -0.09388 -0.14143 -0.09427 -0.1375 -0.09492 -0.13356 C -0.09518 -0.12639 -0.09531 -0.11921 -0.09583 -0.11227 C -0.09622 -0.10717 -0.09714 -0.10231 -0.09766 -0.09745 C -0.09805 -0.09467 -0.09831 -0.0919 -0.09857 -0.08912 C -0.09896 -0.08148 -0.09896 -0.07384 -0.09961 -0.0662 C -0.10026 -0.05787 -0.10182 -0.04977 -0.10234 -0.04143 C -0.10352 -0.02106 -0.10156 -0.02963 -0.1069 -0.01504 C -0.11055 0.01042 -0.10964 0.00116 -0.1069 0.05394 C -0.1069 0.05648 -0.10573 0.04954 -0.10508 0.04746 C -0.10443 0.04468 -0.10404 0.0419 -0.10326 0.03912 C -0.10143 0.03287 -0.1 0.02986 -0.09766 0.02431 C -0.09557 0.01273 -0.0974 0.02084 -0.08932 0.00301 C -0.08372 -0.00949 -0.08724 -0.00324 -0.07826 -0.01504 C -0.07747 -0.0162 -0.07318 -0.02222 -0.07175 -0.02338 C -0.06992 -0.025 -0.06615 -0.02592 -0.06432 -0.02662 C -0.06315 -0.02777 -0.06198 -0.02986 -0.06068 -0.02986 C -0.0569 -0.02986 -0.05274 -0.02986 -0.04948 -0.02662 C -0.04779 -0.025 -0.04844 -0.0199 -0.04766 -0.01666 L -0.04583 -0.00856 C -0.04557 -0.00532 -0.04518 -0.00208 -0.04492 0.00139 C -0.04453 0.00672 -0.04714 0.01783 -0.04401 0.01783 C -0.0405 0.01783 -0.0418 0.00556 -0.03932 0.00139 C -0.03711 -0.00254 -0.03568 -0.00578 -0.03281 -0.00856 C -0.03203 -0.00949 -0.03099 -0.00972 -0.03008 -0.01018 C -0.02422 -0.00972 -0.01836 -0.00949 -0.0125 -0.00856 C -0.01146 -0.00833 -0.01029 -0.00833 -0.00977 -0.00694 C -0.00846 -0.00416 -0.00586 0.00579 -0.00508 0.01111 C -0.00469 0.01389 -0.00443 0.01667 -0.00417 0.01945 C -0.00378 0.02315 -0.00352 0.02709 -0.00326 0.03102 C -0.003 0.03426 -0.00234 0.04074 -0.00234 0.04098 L -0.0013 0.04074 " pathEditMode="relative" rAng="0" ptsTypes="AAAAAAAAAAAAAAAAAAAAAAAAAAAAAAAAAAAAAAAAAAAAAAAAAAAAAAAAAAAAAAAA">
                                      <p:cBhvr>
                                        <p:cTn id="2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2719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99 -0.51713 L -0.33399 -0.5169 C -0.33334 -0.52129 -0.3306 -0.53935 -0.32852 -0.54676 C -0.328 -0.54838 -0.32722 -0.55 -0.3267 -0.55162 C -0.32513 -0.55602 -0.3237 -0.56065 -0.32201 -0.56481 C -0.3211 -0.56713 -0.31992 -0.56898 -0.31927 -0.57129 C -0.31849 -0.57407 -0.31849 -0.57754 -0.31745 -0.57963 C -0.31537 -0.58379 -0.31003 -0.58958 -0.31003 -0.58935 C -0.30938 -0.5912 -0.30899 -0.59305 -0.30808 -0.59444 C -0.30651 -0.59699 -0.30456 -0.5993 -0.30261 -0.60092 C -0.30143 -0.60208 -0.30013 -0.60208 -0.29883 -0.60278 C -0.29727 -0.6037 -0.29571 -0.60486 -0.29427 -0.60602 C -0.28959 -0.60972 -0.28685 -0.61389 -0.28125 -0.61574 L -0.2767 -0.61759 C -0.26901 -0.62754 -0.27696 -0.61829 -0.26276 -0.62731 C -0.26172 -0.62801 -0.26107 -0.62986 -0.26003 -0.63055 C -0.25886 -0.63148 -0.25755 -0.63171 -0.25625 -0.63241 C -0.25417 -0.63333 -0.25196 -0.63495 -0.24974 -0.63565 C -0.24701 -0.63657 -0.24427 -0.63657 -0.24141 -0.63727 C -0.23933 -0.63773 -0.23711 -0.63842 -0.23503 -0.63889 C -0.23008 -0.64004 -0.225 -0.64004 -0.22018 -0.64213 C -0.21498 -0.64444 -0.21771 -0.64329 -0.21185 -0.64537 L -0.17761 -0.64051 C -0.17422 -0.64004 -0.17071 -0.64051 -0.16745 -0.63889 C -0.16472 -0.63773 -0.16263 -0.63403 -0.16003 -0.63241 C -0.15573 -0.62963 -0.15143 -0.62708 -0.14701 -0.62569 C -0.14571 -0.62523 -0.13959 -0.62384 -0.13776 -0.62245 C -0.13516 -0.6206 -0.13295 -0.61736 -0.13034 -0.61574 C -0.11654 -0.60764 -0.14219 -0.62315 -0.12383 -0.61088 C -0.12266 -0.61018 -0.12136 -0.60972 -0.12018 -0.60926 C -0.11836 -0.60717 -0.11667 -0.6044 -0.11459 -0.60278 C -0.11042 -0.59884 -0.10612 -0.59537 -0.1017 -0.59282 C -0.09987 -0.59166 -0.09792 -0.59097 -0.0961 -0.58958 C -0.08451 -0.58079 -0.09297 -0.58449 -0.08412 -0.58125 C -0.08216 -0.57963 -0.08021 -0.57847 -0.07852 -0.57639 C -0.07552 -0.57291 -0.07305 -0.56829 -0.07018 -0.56481 C -0.06927 -0.56366 -0.06823 -0.56273 -0.06745 -0.56157 C -0.06589 -0.55949 -0.06446 -0.55694 -0.06276 -0.55486 C -0.06159 -0.55347 -0.06029 -0.55278 -0.05912 -0.55162 L -0.05352 -0.53842 C -0.05261 -0.53634 -0.0517 -0.53403 -0.05078 -0.53194 C -0.04883 -0.52801 -0.04714 -0.52407 -0.04518 -0.52037 C -0.04427 -0.51875 -0.04323 -0.51713 -0.04245 -0.51551 C -0.04167 -0.51389 -0.04128 -0.51204 -0.0405 -0.51041 C -0.03854 -0.50648 -0.03633 -0.50254 -0.03412 -0.49907 C -0.03295 -0.49722 -0.03138 -0.49606 -0.03034 -0.49398 C -0.028 -0.48935 -0.0267 -0.4831 -0.02383 -0.47916 C -0.0224 -0.47708 -0.02071 -0.47523 -0.01927 -0.47268 C -0.01315 -0.46157 -0.02201 -0.47315 -0.01459 -0.46435 C -0.01406 -0.46227 -0.01328 -0.45995 -0.01276 -0.45787 C -0.01211 -0.45509 -0.01172 -0.45208 -0.01094 -0.44954 C -0.00456 -0.42916 -0.01133 -0.45602 -0.00625 -0.43634 C -0.00287 -0.42268 -0.0056 -0.42731 -0.00078 -0.42153 C 0.00091 -0.41296 0.00156 -0.40856 0.0039 -0.40023 C 0.00442 -0.39838 0.00508 -0.39699 0.00573 -0.39537 C 0.00963 -0.37454 0.0056 -0.3956 0.0095 -0.37708 C 0.00976 -0.37546 0.00989 -0.37384 0.01041 -0.37222 C 0.0112 -0.36991 0.0125 -0.36805 0.01315 -0.36574 C 0.01458 -0.36041 0.01536 -0.3544 0.01679 -0.34907 L 0.01875 -0.34259 C 0.01901 -0.33981 0.01914 -0.33704 0.01966 -0.33426 C 0.02096 -0.32685 0.02148 -0.32754 0.02239 -0.32129 C 0.02278 -0.31852 0.02291 -0.31574 0.0233 -0.31296 C 0.02383 -0.31018 0.02474 -0.30764 0.02513 -0.30463 C 0.0263 -0.29815 0.02721 -0.29166 0.02799 -0.28495 C 0.02825 -0.28217 0.02864 -0.27963 0.0289 -0.27685 C 0.02929 -0.27176 0.02929 -0.2669 0.02982 -0.26204 C 0.03021 -0.25741 0.03047 -0.25278 0.03164 -0.24884 L 0.03346 -0.24213 L 0.03633 -0.2125 C 0.03659 -0.20926 0.03685 -0.20602 0.03724 -0.20278 L 0.03906 -0.18611 C 0.03932 -0.18171 0.04036 -0.15879 0.04088 -0.15324 C 0.0414 -0.14838 0.04232 -0.14352 0.04284 -0.13842 C 0.04323 -0.13403 0.04336 -0.12963 0.04375 -0.12523 C 0.04388 -0.12245 0.0444 -0.11991 0.04466 -0.11713 C 0.04544 -0.10879 0.04596 -0.09676 0.04739 -0.08912 L 0.0483 -0.08426 C 0.04896 -0.07754 0.05 -0.07106 0.05013 -0.06435 C 0.05091 -0.0419 0.05117 -0.01944 0.05117 0.00301 C 0.05117 0.00926 0.05091 -0.00903 0.05013 -0.01504 C 0.04987 -0.01736 0.04909 -0.01967 0.0483 -0.02153 C 0.04752 -0.02338 0.04635 -0.02477 0.04557 -0.02662 C 0.04479 -0.02801 0.04453 -0.03009 0.04375 -0.03148 C 0.04297 -0.03287 0.04179 -0.03356 0.04088 -0.03472 C 0.03958 -0.0368 0.03867 -0.03958 0.03724 -0.04143 C 0.03554 -0.04352 0.03346 -0.04421 0.03164 -0.04629 C 0.02357 -0.05532 0.03073 -0.05162 0.02239 -0.05463 C 0.01875 -0.05347 0.01471 -0.05393 0.01133 -0.05116 C 0.01015 -0.05023 0.01067 -0.04676 0.01041 -0.04467 C 0.00768 -0.02801 0.01146 -0.0537 0.00846 -0.0331 C 0.00911 -0.01666 0.01419 -0.00162 0.00664 -0.00833 C 0.00573 -0.00926 0.00482 -0.01065 0.0039 -0.0118 C -0.00664 -0.00972 -0.00352 -0.01504 -0.00534 -0.00185 C -0.0056 -0.00023 -0.00599 0.00139 -0.00625 0.00301 C -0.00729 0.01736 -0.00716 0.01181 -0.00716 0.01968 L 0.00482 0.0081 " pathEditMode="relative" rAng="0" ptsTypes="AAAAAAAAAAAAAAAAAAAAAAAAAAAAAA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2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92 -0.52615 L -0.15092 -0.52592 C -0.14948 -0.52824 -0.13998 -0.53865 -0.13698 -0.53981 C -0.13099 -0.54236 -0.125 -0.54305 -0.11888 -0.54467 L -0.04232 -0.54305 C -0.04011 -0.54305 -0.03855 -0.53935 -0.03633 -0.53819 C -0.03412 -0.53703 -0.03165 -0.53703 -0.0293 -0.53657 C -0.02644 -0.53472 -0.02097 -0.53194 -0.0181 -0.52986 C -0.01719 -0.52893 -0.01628 -0.52708 -0.01524 -0.52615 C -0.01003 -0.52199 -0.0073 -0.52268 -0.00222 -0.5162 C -0.00079 -0.51458 0.00039 -0.5125 0.00195 -0.51111 C 0.00273 -0.51018 0.0039 -0.50995 0.00494 -0.50926 C 0.00755 -0.5074 0.00976 -0.50555 0.01197 -0.50277 C 0.01367 -0.50046 0.01536 -0.49838 0.01692 -0.49583 C 0.02044 -0.49027 0.02317 -0.48333 0.02708 -0.47893 C 0.03164 -0.47384 0.02929 -0.47708 0.03411 -0.46898 C 0.03645 -0.45717 0.03372 -0.46898 0.04114 -0.45023 C 0.04309 -0.44514 0.04544 -0.44004 0.04726 -0.43495 C 0.04817 -0.43217 0.04921 -0.42939 0.05013 -0.42662 C 0.05143 -0.42291 0.05299 -0.4199 0.05429 -0.41643 C 0.05494 -0.41412 0.05559 -0.4118 0.05625 -0.40972 C 0.06028 -0.39745 0.05833 -0.40532 0.06028 -0.39606 C 0.06223 -0.37037 0.05963 -0.39213 0.06328 -0.37592 C 0.06458 -0.37014 0.06458 -0.36296 0.06536 -0.35717 C 0.06549 -0.35555 0.06601 -0.3537 0.06627 -0.35208 C 0.06705 -0.34768 0.0677 -0.34305 0.06835 -0.33865 C 0.06875 -0.33634 0.06901 -0.33402 0.06927 -0.33194 C 0.07005 -0.32615 0.07057 -0.32037 0.07135 -0.31504 C 0.072 -0.31041 0.07278 -0.30601 0.07343 -0.30139 C 0.07369 -0.29861 0.07382 -0.29583 0.07434 -0.29282 C 0.07513 -0.28935 0.07656 -0.28611 0.07734 -0.28287 C 0.07929 -0.27546 0.07747 -0.27963 0.07942 -0.27106 C 0.07994 -0.26851 0.08072 -0.26643 0.08151 -0.26412 C 0.08177 -0.26018 0.08177 -0.25625 0.08242 -0.25254 C 0.08281 -0.24976 0.08385 -0.24791 0.08437 -0.2456 C 0.08489 -0.24421 0.08515 -0.24213 0.08541 -0.24051 C 0.0858 -0.2331 0.08593 -0.22569 0.08645 -0.21875 C 0.08684 -0.21342 0.0875 -0.20671 0.08854 -0.20162 C 0.0888 -0.19976 0.08906 -0.19838 0.08945 -0.19652 C 0.08984 -0.19189 0.08997 -0.18634 0.09049 -0.18125 C 0.09088 -0.17777 0.09218 -0.17476 0.09244 -0.17106 C 0.09322 -0.15995 0.09309 -0.14907 0.09348 -0.13726 C 0.09375 -0.13264 0.09414 -0.12731 0.09453 -0.12199 C 0.09414 -0.09282 0.09531 -0.06365 0.09348 -0.03426 C 0.09335 -0.03148 0.09088 -0.03819 0.08945 -0.03935 C 0.08828 -0.04027 0.08684 -0.04051 0.08541 -0.04097 C 0.08437 -0.04213 0.08359 -0.04375 0.08242 -0.04421 C 0.07552 -0.04791 0.06679 -0.0449 0.06028 -0.04421 C 0.05807 -0.04189 0.05585 -0.03981 0.05429 -0.03588 C 0.05377 -0.03449 0.05377 -0.0324 0.05325 -0.03078 C 0.0526 -0.0287 0.05182 -0.02639 0.05117 -0.02407 C 0.05039 -0.02083 0.04973 -0.01574 0.04921 -0.01226 C 0.04843 -0.01389 0.04765 -0.01551 0.04726 -0.01736 C 0.04661 -0.01967 0.04687 -0.02222 0.04622 -0.02407 C 0.04557 -0.02569 0.04427 -0.02615 0.04309 -0.02731 C 0.04257 -0.02916 0.04218 -0.03125 0.04114 -0.03264 C 0.04062 -0.03333 0.03437 -0.03564 0.03411 -0.03588 C 0.02617 -0.03518 0.01796 -0.03541 0.01002 -0.03426 C 0.00794 -0.03379 0.0039 -0.03078 0.0039 -0.03055 C 0.0013 -0.01713 0.00299 -0.02754 0.00299 0.00139 L 0.01302 0.01505 " pathEditMode="relative" rAng="0" ptsTypes="AAAAAAAAAAAAAAAAAAAAAAAAAAAAAAAAAAAAAAAAAAAAAAAAAAAAAAAAAAAAA">
                                      <p:cBhvr>
                                        <p:cTn id="35" dur="1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66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" grpId="0" animBg="1"/>
      <p:bldP spid="5" grpId="1" animBg="1"/>
      <p:bldP spid="5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2DB9B39-B365-44DC-A6F6-5180C0A84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441" y="436829"/>
            <a:ext cx="9841117" cy="598434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69E982A-475F-478F-9F5A-497060474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287" y="2314769"/>
            <a:ext cx="2143424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02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1030F7E-A0A5-42BE-A7B8-21788D6B5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187" y="315023"/>
            <a:ext cx="1036410" cy="177409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E56625A-FCD5-49C5-8473-886E9DF89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394" y="288014"/>
            <a:ext cx="810838" cy="1786283"/>
          </a:xfrm>
          <a:prstGeom prst="rect">
            <a:avLst/>
          </a:prstGeom>
        </p:spPr>
      </p:pic>
      <p:sp>
        <p:nvSpPr>
          <p:cNvPr id="6" name="十字形 5">
            <a:extLst>
              <a:ext uri="{FF2B5EF4-FFF2-40B4-BE49-F238E27FC236}">
                <a16:creationId xmlns:a16="http://schemas.microsoft.com/office/drawing/2014/main" id="{C40CF536-12C6-4AD9-B942-2550834288EE}"/>
              </a:ext>
            </a:extLst>
          </p:cNvPr>
          <p:cNvSpPr/>
          <p:nvPr/>
        </p:nvSpPr>
        <p:spPr>
          <a:xfrm>
            <a:off x="888294" y="4478186"/>
            <a:ext cx="887896" cy="8347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星: 6 pt 4">
            <a:extLst>
              <a:ext uri="{FF2B5EF4-FFF2-40B4-BE49-F238E27FC236}">
                <a16:creationId xmlns:a16="http://schemas.microsoft.com/office/drawing/2014/main" id="{3636DC02-4B41-4649-9328-5585D318A67C}"/>
              </a:ext>
            </a:extLst>
          </p:cNvPr>
          <p:cNvSpPr/>
          <p:nvPr/>
        </p:nvSpPr>
        <p:spPr>
          <a:xfrm>
            <a:off x="3545224" y="4367400"/>
            <a:ext cx="880534" cy="95550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AB78618D-7D6C-4326-829B-925F6C65C504}"/>
              </a:ext>
            </a:extLst>
          </p:cNvPr>
          <p:cNvSpPr/>
          <p:nvPr/>
        </p:nvSpPr>
        <p:spPr>
          <a:xfrm>
            <a:off x="8206510" y="4424991"/>
            <a:ext cx="887896" cy="8878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月 11">
            <a:extLst>
              <a:ext uri="{FF2B5EF4-FFF2-40B4-BE49-F238E27FC236}">
                <a16:creationId xmlns:a16="http://schemas.microsoft.com/office/drawing/2014/main" id="{2E0A14B6-D3B7-4F24-8703-48801672274D}"/>
              </a:ext>
            </a:extLst>
          </p:cNvPr>
          <p:cNvSpPr/>
          <p:nvPr/>
        </p:nvSpPr>
        <p:spPr>
          <a:xfrm>
            <a:off x="10661904" y="4303668"/>
            <a:ext cx="738664" cy="1019238"/>
          </a:xfrm>
          <a:prstGeom prst="moon">
            <a:avLst>
              <a:gd name="adj" fmla="val 5580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ひし形 12">
            <a:extLst>
              <a:ext uri="{FF2B5EF4-FFF2-40B4-BE49-F238E27FC236}">
                <a16:creationId xmlns:a16="http://schemas.microsoft.com/office/drawing/2014/main" id="{BF5F4CB9-FDEB-49AF-9C2E-E990318E5A06}"/>
              </a:ext>
            </a:extLst>
          </p:cNvPr>
          <p:cNvSpPr/>
          <p:nvPr/>
        </p:nvSpPr>
        <p:spPr>
          <a:xfrm>
            <a:off x="5945320" y="4189446"/>
            <a:ext cx="900339" cy="88789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2DA75A-AC85-4DC3-B8F5-B324C0FFE9E1}"/>
              </a:ext>
            </a:extLst>
          </p:cNvPr>
          <p:cNvSpPr txBox="1"/>
          <p:nvPr/>
        </p:nvSpPr>
        <p:spPr>
          <a:xfrm flipH="1">
            <a:off x="8056886" y="315023"/>
            <a:ext cx="1169551" cy="6192463"/>
          </a:xfrm>
          <a:prstGeom prst="rect">
            <a:avLst/>
          </a:prstGeom>
          <a:solidFill>
            <a:srgbClr val="99FF66"/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この〇〇は何をしているところかな？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1966E44-97DE-446E-B6DF-098DCD356EE7}"/>
              </a:ext>
            </a:extLst>
          </p:cNvPr>
          <p:cNvSpPr txBox="1"/>
          <p:nvPr/>
        </p:nvSpPr>
        <p:spPr>
          <a:xfrm>
            <a:off x="10231017" y="321201"/>
            <a:ext cx="1169551" cy="6219557"/>
          </a:xfrm>
          <a:prstGeom prst="rect">
            <a:avLst/>
          </a:prstGeom>
          <a:solidFill>
            <a:srgbClr val="FFFF99"/>
          </a:solidFill>
          <a:ln w="15875" cmpd="dbl">
            <a:solidFill>
              <a:srgbClr val="92D050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この彫刻、どの角度や位置からみるのが一番好き？</a:t>
            </a:r>
            <a:endParaRPr kumimoji="1" lang="en-US" altLang="ja-JP" sz="3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E854502-D212-49A6-A9C3-02F19D5C4379}"/>
              </a:ext>
            </a:extLst>
          </p:cNvPr>
          <p:cNvSpPr txBox="1"/>
          <p:nvPr/>
        </p:nvSpPr>
        <p:spPr>
          <a:xfrm>
            <a:off x="5780138" y="321201"/>
            <a:ext cx="1169551" cy="6192463"/>
          </a:xfrm>
          <a:prstGeom prst="rect">
            <a:avLst/>
          </a:prstGeom>
          <a:solidFill>
            <a:srgbClr val="FF7C80"/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この〇〇はどんな場所にいるのかな？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A4D963-73D3-4467-ADFC-A5226EA773C3}"/>
              </a:ext>
            </a:extLst>
          </p:cNvPr>
          <p:cNvSpPr txBox="1"/>
          <p:nvPr/>
        </p:nvSpPr>
        <p:spPr>
          <a:xfrm>
            <a:off x="3475613" y="321201"/>
            <a:ext cx="1169551" cy="6192462"/>
          </a:xfrm>
          <a:prstGeom prst="rect">
            <a:avLst/>
          </a:prstGeom>
          <a:solidFill>
            <a:srgbClr val="99CCFF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この〇〇はどんな場所にいるのかな？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AF16302-3657-4495-AA81-B5EE3121F116}"/>
              </a:ext>
            </a:extLst>
          </p:cNvPr>
          <p:cNvSpPr txBox="1"/>
          <p:nvPr/>
        </p:nvSpPr>
        <p:spPr>
          <a:xfrm>
            <a:off x="1168878" y="321201"/>
            <a:ext cx="1169551" cy="6192462"/>
          </a:xfrm>
          <a:prstGeom prst="rect">
            <a:avLst/>
          </a:prstGeom>
          <a:solidFill>
            <a:srgbClr val="FFC000"/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この彫刻に自分なりのタイトルをつけてみよう。</a:t>
            </a:r>
            <a:endParaRPr kumimoji="1" lang="en-US" altLang="ja-JP" sz="3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100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146 -0.51111 L 0.41146 -0.51759 L 0.40209 -0.52408 L 0.40795 -0.51759 C 0.40743 -0.52245 0.40834 -0.52778 0.40678 -0.53195 C 0.4056 -0.53634 0.40248 -0.53912 0.39961 -0.54167 C 0.38542 -0.55486 0.39909 -0.54306 0.38803 -0.55139 C 0.3862 -0.55278 0.38451 -0.55509 0.38243 -0.55625 C 0.38034 -0.55741 0.37826 -0.55741 0.37644 -0.55764 C 0.36081 -0.57199 0.38399 -0.55139 0.36954 -0.56273 C 0.36706 -0.56458 0.36524 -0.56736 0.3625 -0.56898 C 0.35951 -0.57083 0.353 -0.57222 0.353 -0.57199 C 0.33842 -0.58449 0.35834 -0.56921 0.33816 -0.58033 C 0.3362 -0.58125 0.33438 -0.58264 0.33217 -0.58357 C 0.32982 -0.58472 0.32409 -0.58611 0.32175 -0.58658 L 0.31029 -0.59491 C 0.3086 -0.59583 0.30743 -0.59722 0.30534 -0.59792 C 0.30066 -0.59954 0.29636 -0.60208 0.29154 -0.60278 C 0.27813 -0.60509 0.28542 -0.60394 0.27058 -0.60579 L 0.17852 -0.60278 C 0.17631 -0.60278 0.17383 -0.60162 0.17175 -0.60116 C 0.16784 -0.60046 0.16394 -0.6 0.15964 -0.59954 C 0.15886 -0.59838 0.15782 -0.59699 0.15639 -0.5963 C 0.15508 -0.5956 0.14688 -0.59352 0.14597 -0.59329 C 0.13803 -0.5875 0.1448 -0.59144 0.13438 -0.5882 C 0.13321 -0.58796 0.13204 -0.58704 0.13099 -0.58658 C 0.12917 -0.58611 0.12774 -0.58588 0.12592 -0.58519 C 0.12422 -0.58426 0.12227 -0.58287 0.12045 -0.58195 C 0.11719 -0.58056 0.1142 -0.57963 0.11107 -0.5787 L 0.10639 -0.57708 C 0.09675 -0.56713 0.10743 -0.57685 0.09349 -0.56898 C 0.09167 -0.56783 0.08985 -0.56574 0.08777 -0.56435 C 0.08334 -0.56088 0.08386 -0.56134 0.07956 -0.55926 C 0.07839 -0.55741 0.07722 -0.55463 0.07592 -0.55301 C 0.0754 -0.55185 0.0737 -0.55208 0.07266 -0.55139 C 0.07097 -0.55 0.06941 -0.54792 0.0681 -0.54653 C 0.06589 -0.54445 0.06107 -0.54005 0.06107 -0.53982 C 0.0556 -0.5287 0.06264 -0.54236 0.05417 -0.53033 C 0.053 -0.52894 0.05287 -0.52708 0.05183 -0.5257 C 0.04974 -0.52315 0.04779 -0.52153 0.04571 -0.51921 C 0.04349 -0.5162 0.04128 -0.5125 0.03907 -0.50949 C 0.0375 -0.50787 0.03568 -0.50671 0.03425 -0.50486 C 0.03308 -0.50347 0.03295 -0.50139 0.03191 -0.49977 C 0.0168 -0.47685 0.02735 -0.4956 0.01915 -0.48079 C 0.0168 -0.47037 0.01993 -0.48148 0.01433 -0.47083 C 0.01329 -0.46968 0.0129 -0.4669 0.01198 -0.46458 C 0.00873 -0.45695 0.01068 -0.46204 0.00652 -0.45486 C 0.00547 -0.45347 0.00482 -0.45139 0.00404 -0.45023 C 0.00092 -0.4456 -0.00312 -0.44213 -0.00559 -0.43727 C -0.00716 -0.43403 -0.00872 -0.43125 -0.01002 -0.42755 C -0.0108 -0.42546 -0.01119 -0.42315 -0.01236 -0.4213 C -0.01471 -0.4162 -0.01822 -0.41204 -0.02044 -0.40671 C -0.02343 -0.4007 -0.02434 -0.39745 -0.02747 -0.39236 C -0.02864 -0.39051 -0.02968 -0.38912 -0.03111 -0.38727 C -0.0345 -0.37755 -0.0345 -0.37523 -0.03919 -0.36806 C -0.04023 -0.36667 -0.04153 -0.36482 -0.04257 -0.36366 C -0.04466 -0.35463 -0.04257 -0.36181 -0.04726 -0.35208 C -0.04804 -0.35046 -0.05156 -0.3419 -0.05312 -0.33912 C -0.05416 -0.33727 -0.05546 -0.33588 -0.05638 -0.33449 C -0.05781 -0.33241 -0.05898 -0.33033 -0.06002 -0.32778 C -0.0625 -0.31435 -0.05911 -0.32801 -0.06484 -0.31667 C -0.06536 -0.31528 -0.06536 -0.31366 -0.06575 -0.31181 C -0.06679 -0.30972 -0.06822 -0.30764 -0.0694 -0.30556 C -0.07343 -0.29722 -0.07395 -0.29607 -0.0776 -0.28773 C -0.07799 -0.28519 -0.07812 -0.28241 -0.07864 -0.27986 C -0.07929 -0.27732 -0.08033 -0.27546 -0.08098 -0.27384 C -0.08619 -0.25764 -0.07981 -0.27408 -0.08802 -0.25417 C -0.08841 -0.25185 -0.08867 -0.24977 -0.08893 -0.24815 C -0.08971 -0.24583 -0.09088 -0.24468 -0.0914 -0.24306 C -0.09231 -0.24051 -0.09322 -0.23796 -0.09375 -0.23472 C -0.09622 -0.22708 -0.09596 -0.23033 -0.09726 -0.22338 C -0.09856 -0.21759 -0.09973 -0.21158 -0.10091 -0.20602 C -0.1013 -0.20278 -0.10208 -0.19352 -0.10338 -0.19005 C -0.10364 -0.1882 -0.10468 -0.18658 -0.10533 -0.18495 C -0.10572 -0.18125 -0.10611 -0.17732 -0.10651 -0.17384 C -0.1069 -0.17199 -0.10742 -0.1706 -0.10768 -0.16875 C -0.10859 -0.16458 -0.10924 -0.16065 -0.11002 -0.15602 C -0.11041 -0.15394 -0.11067 -0.15162 -0.11119 -0.14977 C -0.11145 -0.14815 -0.11197 -0.1463 -0.11237 -0.14468 C -0.1151 -0.13033 -0.11184 -0.14306 -0.11575 -0.1287 C -0.11614 -0.12222 -0.1164 -0.11574 -0.11692 -0.10926 C -0.11718 -0.10671 -0.1177 -0.10417 -0.11809 -0.10162 C -0.11848 -0.09745 -0.11875 -0.09398 -0.11927 -0.09005 C -0.12005 -0.08449 -0.12096 -0.0794 -0.12174 -0.07431 C -0.12226 -0.06667 -0.12317 -0.05903 -0.12395 -0.05139 C -0.12434 -0.04815 -0.12473 -0.04514 -0.125 -0.0419 C -0.12565 -0.03588 -0.12578 -0.03009 -0.12617 -0.02431 C -0.12656 -0.02037 -0.12864 -0.0162 -0.12734 -0.01296 C -0.12682 -0.01088 -0.12487 -0.0162 -0.12395 -0.01783 C -0.12109 -0.02315 -0.12083 -0.02986 -0.11809 -0.03542 C -0.11705 -0.03704 -0.11562 -0.03843 -0.11458 -0.04028 C -0.11341 -0.04259 -0.11184 -0.04954 -0.11002 -0.05139 C -0.10911 -0.05255 -0.10768 -0.05255 -0.10651 -0.05324 C -0.10494 -0.05417 -0.10351 -0.05486 -0.10208 -0.05625 C -0.10078 -0.05718 -0.09973 -0.0588 -0.09843 -0.05972 C -0.09596 -0.06088 -0.09322 -0.06158 -0.09023 -0.06273 C -0.07708 -0.06227 -0.0638 -0.0625 -0.05078 -0.06111 C -0.04843 -0.06088 -0.04375 -0.0581 -0.04375 -0.05764 C -0.03919 -0.05324 -0.03411 -0.04861 -0.03111 -0.0419 L -0.0263 -0.03241 C -0.02343 -0.01898 -0.02434 -0.02593 -0.02291 -0.01134 C -0.01744 -0.01875 -0.02096 -0.01551 -0.01236 -0.01945 L -0.00885 -0.02083 C 0.00391 -0.01875 0.00691 -0.02431 0.01094 -0.01296 C 0.01198 -0.01019 0.01264 -0.00764 0.01329 -0.00509 C 0.01459 0.0044 0.01602 0.0044 0.01198 0.00162 L 0.01433 1.11111E-6 " pathEditMode="relative" rAng="0" ptsTypes="AAAAAAAAAA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20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34 -0.52014 L 0.20834 -0.51991 C 0.20586 -0.52245 0.20352 -0.52523 0.20091 -0.52685 C 0.19831 -0.52847 0.18555 -0.53009 0.18516 -0.53009 C 0.18386 -0.53055 0.18269 -0.53125 0.18138 -0.53171 C 0.17956 -0.53241 0.17761 -0.53241 0.17591 -0.53333 C 0.17461 -0.53403 0.17344 -0.53611 0.17214 -0.53657 C 0.17006 -0.53773 0.16784 -0.53773 0.16563 -0.53842 C 0.16381 -0.53889 0.16198 -0.53935 0.16016 -0.54004 C 0.14558 -0.54491 0.15625 -0.5419 0.1444 -0.54491 C 0.14154 -0.54653 0.14115 -0.54699 0.13789 -0.54815 C 0.1349 -0.5493 0.13177 -0.55092 0.12865 -0.55139 L 0.11849 -0.55301 L 0.07123 -0.54977 C 0.0655 -0.5493 0.06563 -0.54583 0.05925 -0.54329 C 0.05625 -0.54213 0.05313 -0.54213 0.05 -0.54167 C 0.03854 -0.53657 0.05651 -0.54467 0.04076 -0.53657 C 0.03854 -0.53565 0.03633 -0.53472 0.03425 -0.53333 C 0.03229 -0.53194 0.0306 -0.52986 0.02865 -0.52847 C 0.02149 -0.52268 0.03164 -0.53264 0.02136 -0.52361 C 0.01485 -0.51782 0.02253 -0.52199 0.01485 -0.51852 C 0.01394 -0.51736 0.01302 -0.5162 0.01198 -0.51528 C 0.00964 -0.51296 0.00703 -0.51111 0.00469 -0.50879 C -0.00078 -0.50278 0.0017 -0.50486 -0.00273 -0.50208 C -0.00807 -0.48796 0.00117 -0.51065 -0.01393 -0.49051 C -0.0151 -0.48889 -0.01627 -0.48727 -0.01758 -0.48565 C -0.02265 -0.4794 -0.0233 -0.47963 -0.02773 -0.47245 C -0.03307 -0.46412 -0.02929 -0.46713 -0.03424 -0.46435 L -0.03984 -0.4544 C -0.04127 -0.45162 -0.04258 -0.44838 -0.0444 -0.44606 L -0.04726 -0.44282 C -0.05364 -0.42014 -0.04427 -0.45139 -0.05182 -0.43125 C -0.05234 -0.42986 -0.05221 -0.42778 -0.05273 -0.42639 C -0.05351 -0.42454 -0.05481 -0.42338 -0.05547 -0.42153 C -0.0569 -0.41782 -0.05807 -0.41389 -0.05924 -0.40995 C -0.05963 -0.40833 -0.05963 -0.40648 -0.06015 -0.40509 C -0.06119 -0.40162 -0.06276 -0.39861 -0.0638 -0.39514 C -0.06679 -0.38588 -0.06797 -0.3787 -0.07122 -0.37037 C -0.07239 -0.36759 -0.07369 -0.36481 -0.075 -0.36227 C -0.07565 -0.35879 -0.07617 -0.35555 -0.07682 -0.35231 C -0.07747 -0.34907 -0.07903 -0.34305 -0.07955 -0.33912 C -0.08034 -0.33426 -0.08086 -0.32917 -0.08151 -0.3243 C -0.0819 -0.32014 -0.08242 -0.31227 -0.08333 -0.30787 C -0.08372 -0.30555 -0.08463 -0.30347 -0.08515 -0.30139 C -0.08646 -0.29583 -0.0858 -0.29606 -0.08698 -0.28981 C -0.0875 -0.28704 -0.08828 -0.28426 -0.0888 -0.28148 C -0.08958 -0.27824 -0.0901 -0.275 -0.09075 -0.27176 L -0.09258 -0.2618 L -0.09349 -0.25694 C -0.09375 -0.25347 -0.09401 -0.25023 -0.0944 -0.24699 C -0.09492 -0.2419 -0.09583 -0.23704 -0.09622 -0.23217 C -0.09896 -0.19977 -0.0957 -0.2243 -0.09804 -0.20741 C -0.09778 -0.14491 -0.09778 -0.08241 -0.09713 -0.01991 C -0.09713 -0.01551 -0.09544 -0.01342 -0.0944 -0.00995 C -0.09401 -0.00833 -0.09388 -0.00648 -0.09349 -0.00509 C -0.08984 0.00787 -0.09297 -0.00741 -0.09075 0.00486 C -0.08945 0.00324 -0.08828 0.00139 -0.08698 -1.48148E-6 C -0.0858 -0.00139 -0.08437 -0.00185 -0.08333 -0.00324 C -0.07929 -0.00856 -0.08164 -0.00741 -0.07864 -0.01319 C -0.06692 -0.03634 -0.07526 -0.02014 -0.06849 -0.02963 C -0.06653 -0.03241 -0.06497 -0.03565 -0.06289 -0.03796 C -0.06185 -0.03912 -0.06041 -0.03889 -0.05924 -0.03958 C -0.05833 -0.04074 -0.05742 -0.04167 -0.05651 -0.04282 C -0.05521 -0.04444 -0.05416 -0.04653 -0.05273 -0.04768 C -0.05104 -0.0493 -0.04726 -0.05116 -0.04726 -0.05092 C -0.04596 -0.05046 -0.04427 -0.05116 -0.04349 -0.04954 C -0.04271 -0.04768 -0.04114 -0.03611 -0.04075 -0.03287 C -0.04036 -0.01921 -0.04153 -0.00509 -0.03984 0.0081 C -0.03945 0.01111 -0.03724 0.00394 -0.03606 0.00162 C -0.03476 -0.00092 -0.03346 -0.0037 -0.03242 -0.00671 C -0.03164 -0.00856 -0.03138 -0.01134 -0.0306 -0.01319 C -0.02981 -0.01481 -0.02877 -0.01574 -0.02773 -0.01643 C -0.02604 -0.01782 -0.02226 -0.01991 -0.02226 -0.01967 C -0.01979 -0.01921 -0.01705 -0.01991 -0.01484 -0.01805 C -0.01159 -0.01551 -0.01237 -0.01065 -0.01106 -0.00671 C -0.01002 -0.00324 -0.00937 0.00509 -0.00742 0.00324 L -0.0056 0.00162 L -2.91667E-6 -1.48148E-6 " pathEditMode="relative" rAng="0" ptsTypes="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26" y="2479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-0.4956 L -0.00977 -0.49537 C -0.01901 -0.50185 -0.01732 -0.50277 -0.02917 -0.49884 C -0.03021 -0.49861 -0.03099 -0.49652 -0.0319 -0.4956 C -0.03281 -0.4949 -0.03372 -0.49467 -0.03477 -0.49398 C -0.03659 -0.49074 -0.03958 -0.48865 -0.04024 -0.48402 C -0.04076 -0.48078 -0.04128 -0.47592 -0.04219 -0.47268 C -0.04271 -0.47037 -0.04336 -0.46828 -0.04401 -0.46597 C -0.04466 -0.4493 -0.04349 -0.44652 -0.04675 -0.43472 C -0.04727 -0.4331 -0.04805 -0.43148 -0.04857 -0.42986 C -0.04896 -0.42824 -0.04935 -0.42662 -0.04948 -0.425 C -0.05143 -0.41134 -0.04948 -0.42199 -0.05143 -0.41018 C -0.05169 -0.40833 -0.05182 -0.40671 -0.05234 -0.40509 C -0.05313 -0.40231 -0.05417 -0.39977 -0.05508 -0.39699 C -0.05729 -0.38148 -0.05586 -0.38773 -0.05885 -0.37708 C -0.05912 -0.36828 -0.05925 -0.35949 -0.05977 -0.35092 C -0.05977 -0.34907 -0.06042 -0.34745 -0.06068 -0.34583 C -0.06133 -0.34213 -0.06198 -0.33819 -0.0625 -0.33449 C -0.06289 -0.33125 -0.06302 -0.32777 -0.06341 -0.32453 C -0.06445 -0.31481 -0.06445 -0.31967 -0.06615 -0.3081 C -0.06667 -0.30532 -0.0668 -0.30254 -0.06719 -0.29977 C -0.06732 -0.29815 -0.06784 -0.29652 -0.0681 -0.2949 C -0.06875 -0.28935 -0.06914 -0.28379 -0.06992 -0.27847 C -0.07031 -0.27569 -0.07109 -0.27291 -0.07175 -0.27014 C -0.07409 -0.24583 -0.07096 -0.27615 -0.07448 -0.24884 C -0.075 -0.2456 -0.075 -0.24213 -0.07552 -0.23889 C -0.07591 -0.23518 -0.07826 -0.22152 -0.07917 -0.21759 C -0.07969 -0.21527 -0.08047 -0.21319 -0.08099 -0.21088 C -0.08307 -0.18865 -0.08008 -0.21458 -0.08568 -0.18958 C -0.08659 -0.18541 -0.08685 -0.18078 -0.0875 -0.17639 C -0.08815 -0.17245 -0.0888 -0.16875 -0.08932 -0.16481 C -0.08984 -0.16157 -0.08971 -0.1581 -0.09024 -0.15509 C -0.09089 -0.15162 -0.09232 -0.14861 -0.0931 -0.14514 C -0.09388 -0.14143 -0.09427 -0.1375 -0.09492 -0.13356 C -0.09518 -0.12639 -0.09531 -0.11921 -0.09583 -0.11227 C -0.09622 -0.10717 -0.09714 -0.10231 -0.09766 -0.09745 C -0.09805 -0.09467 -0.09831 -0.0919 -0.09857 -0.08912 C -0.09896 -0.08148 -0.09896 -0.07384 -0.09961 -0.0662 C -0.10026 -0.05787 -0.10182 -0.04977 -0.10234 -0.04143 C -0.10352 -0.02106 -0.10156 -0.02963 -0.1069 -0.01504 C -0.11055 0.01042 -0.10964 0.00116 -0.1069 0.05394 C -0.1069 0.05648 -0.10573 0.04954 -0.10508 0.04746 C -0.10443 0.04468 -0.10404 0.0419 -0.10326 0.03912 C -0.10143 0.03287 -0.1 0.02986 -0.09766 0.02431 C -0.09557 0.01273 -0.0974 0.02084 -0.08932 0.00301 C -0.08372 -0.00949 -0.08724 -0.00324 -0.07826 -0.01504 C -0.07747 -0.0162 -0.07318 -0.02222 -0.07175 -0.02338 C -0.06992 -0.025 -0.06615 -0.02592 -0.06432 -0.02662 C -0.06315 -0.02777 -0.06198 -0.02986 -0.06068 -0.02986 C -0.0569 -0.02986 -0.05274 -0.02986 -0.04948 -0.02662 C -0.04779 -0.025 -0.04844 -0.0199 -0.04766 -0.01666 L -0.04583 -0.00856 C -0.04557 -0.00532 -0.04518 -0.00208 -0.04492 0.00139 C -0.04453 0.00672 -0.04714 0.01783 -0.04401 0.01783 C -0.0405 0.01783 -0.0418 0.00556 -0.03932 0.00139 C -0.03711 -0.00254 -0.03568 -0.00578 -0.03281 -0.00856 C -0.03203 -0.00949 -0.03099 -0.00972 -0.03008 -0.01018 C -0.02422 -0.00972 -0.01836 -0.00949 -0.0125 -0.00856 C -0.01146 -0.00833 -0.01029 -0.00833 -0.00977 -0.00694 C -0.00846 -0.00416 -0.00586 0.00579 -0.00508 0.01111 C -0.00469 0.01389 -0.00443 0.01667 -0.00417 0.01945 C -0.00378 0.02315 -0.00352 0.02709 -0.00326 0.03102 C -0.003 0.03426 -0.00234 0.04074 -0.00234 0.04098 L -0.0013 0.04074 " pathEditMode="relative" rAng="0" ptsTypes="AAAAAAAAAAAAAAAAAAAAAAAAAAAAAAAAAAAAAAAAAAAAAAAAAAAAAAAAAAAAAAAA">
                                      <p:cBhvr>
                                        <p:cTn id="2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2719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99 -0.51713 L -0.33399 -0.5169 C -0.33334 -0.52129 -0.3306 -0.53935 -0.32852 -0.54676 C -0.328 -0.54838 -0.32722 -0.55 -0.3267 -0.55162 C -0.32513 -0.55602 -0.3237 -0.56065 -0.32201 -0.56481 C -0.3211 -0.56713 -0.31992 -0.56898 -0.31927 -0.57129 C -0.31849 -0.57407 -0.31849 -0.57754 -0.31745 -0.57963 C -0.31537 -0.58379 -0.31003 -0.58958 -0.31003 -0.58935 C -0.30938 -0.5912 -0.30899 -0.59305 -0.30808 -0.59444 C -0.30651 -0.59699 -0.30456 -0.5993 -0.30261 -0.60092 C -0.30143 -0.60208 -0.30013 -0.60208 -0.29883 -0.60278 C -0.29727 -0.6037 -0.29571 -0.60486 -0.29427 -0.60602 C -0.28959 -0.60972 -0.28685 -0.61389 -0.28125 -0.61574 L -0.2767 -0.61759 C -0.26901 -0.62754 -0.27696 -0.61829 -0.26276 -0.62731 C -0.26172 -0.62801 -0.26107 -0.62986 -0.26003 -0.63055 C -0.25886 -0.63148 -0.25755 -0.63171 -0.25625 -0.63241 C -0.25417 -0.63333 -0.25196 -0.63495 -0.24974 -0.63565 C -0.24701 -0.63657 -0.24427 -0.63657 -0.24141 -0.63727 C -0.23933 -0.63773 -0.23711 -0.63842 -0.23503 -0.63889 C -0.23008 -0.64004 -0.225 -0.64004 -0.22018 -0.64213 C -0.21498 -0.64444 -0.21771 -0.64329 -0.21185 -0.64537 L -0.17761 -0.64051 C -0.17422 -0.64004 -0.17071 -0.64051 -0.16745 -0.63889 C -0.16472 -0.63773 -0.16263 -0.63403 -0.16003 -0.63241 C -0.15573 -0.62963 -0.15143 -0.62708 -0.14701 -0.62569 C -0.14571 -0.62523 -0.13959 -0.62384 -0.13776 -0.62245 C -0.13516 -0.6206 -0.13295 -0.61736 -0.13034 -0.61574 C -0.11654 -0.60764 -0.14219 -0.62315 -0.12383 -0.61088 C -0.12266 -0.61018 -0.12136 -0.60972 -0.12018 -0.60926 C -0.11836 -0.60717 -0.11667 -0.6044 -0.11459 -0.60278 C -0.11042 -0.59884 -0.10612 -0.59537 -0.1017 -0.59282 C -0.09987 -0.59166 -0.09792 -0.59097 -0.0961 -0.58958 C -0.08451 -0.58079 -0.09297 -0.58449 -0.08412 -0.58125 C -0.08216 -0.57963 -0.08021 -0.57847 -0.07852 -0.57639 C -0.07552 -0.57291 -0.07305 -0.56829 -0.07018 -0.56481 C -0.06927 -0.56366 -0.06823 -0.56273 -0.06745 -0.56157 C -0.06589 -0.55949 -0.06446 -0.55694 -0.06276 -0.55486 C -0.06159 -0.55347 -0.06029 -0.55278 -0.05912 -0.55162 L -0.05352 -0.53842 C -0.05261 -0.53634 -0.0517 -0.53403 -0.05078 -0.53194 C -0.04883 -0.52801 -0.04714 -0.52407 -0.04518 -0.52037 C -0.04427 -0.51875 -0.04323 -0.51713 -0.04245 -0.51551 C -0.04167 -0.51389 -0.04128 -0.51204 -0.0405 -0.51041 C -0.03854 -0.50648 -0.03633 -0.50254 -0.03412 -0.49907 C -0.03295 -0.49722 -0.03138 -0.49606 -0.03034 -0.49398 C -0.028 -0.48935 -0.0267 -0.4831 -0.02383 -0.47916 C -0.0224 -0.47708 -0.02071 -0.47523 -0.01927 -0.47268 C -0.01315 -0.46157 -0.02201 -0.47315 -0.01459 -0.46435 C -0.01406 -0.46227 -0.01328 -0.45995 -0.01276 -0.45787 C -0.01211 -0.45509 -0.01172 -0.45208 -0.01094 -0.44954 C -0.00456 -0.42916 -0.01133 -0.45602 -0.00625 -0.43634 C -0.00287 -0.42268 -0.0056 -0.42731 -0.00078 -0.42153 C 0.00091 -0.41296 0.00156 -0.40856 0.0039 -0.40023 C 0.00442 -0.39838 0.00508 -0.39699 0.00573 -0.39537 C 0.00963 -0.37454 0.0056 -0.3956 0.0095 -0.37708 C 0.00976 -0.37546 0.00989 -0.37384 0.01041 -0.37222 C 0.0112 -0.36991 0.0125 -0.36805 0.01315 -0.36574 C 0.01458 -0.36041 0.01536 -0.3544 0.01679 -0.34907 L 0.01875 -0.34259 C 0.01901 -0.33981 0.01914 -0.33704 0.01966 -0.33426 C 0.02096 -0.32685 0.02148 -0.32754 0.02239 -0.32129 C 0.02278 -0.31852 0.02291 -0.31574 0.0233 -0.31296 C 0.02383 -0.31018 0.02474 -0.30764 0.02513 -0.30463 C 0.0263 -0.29815 0.02721 -0.29166 0.02799 -0.28495 C 0.02825 -0.28217 0.02864 -0.27963 0.0289 -0.27685 C 0.02929 -0.27176 0.02929 -0.2669 0.02982 -0.26204 C 0.03021 -0.25741 0.03047 -0.25278 0.03164 -0.24884 L 0.03346 -0.24213 L 0.03633 -0.2125 C 0.03659 -0.20926 0.03685 -0.20602 0.03724 -0.20278 L 0.03906 -0.18611 C 0.03932 -0.18171 0.04036 -0.15879 0.04088 -0.15324 C 0.0414 -0.14838 0.04232 -0.14352 0.04284 -0.13842 C 0.04323 -0.13403 0.04336 -0.12963 0.04375 -0.12523 C 0.04388 -0.12245 0.0444 -0.11991 0.04466 -0.11713 C 0.04544 -0.10879 0.04596 -0.09676 0.04739 -0.08912 L 0.0483 -0.08426 C 0.04896 -0.07754 0.05 -0.07106 0.05013 -0.06435 C 0.05091 -0.0419 0.05117 -0.01944 0.05117 0.00301 C 0.05117 0.00926 0.05091 -0.00903 0.05013 -0.01504 C 0.04987 -0.01736 0.04909 -0.01967 0.0483 -0.02153 C 0.04752 -0.02338 0.04635 -0.02477 0.04557 -0.02662 C 0.04479 -0.02801 0.04453 -0.03009 0.04375 -0.03148 C 0.04297 -0.03287 0.04179 -0.03356 0.04088 -0.03472 C 0.03958 -0.0368 0.03867 -0.03958 0.03724 -0.04143 C 0.03554 -0.04352 0.03346 -0.04421 0.03164 -0.04629 C 0.02357 -0.05532 0.03073 -0.05162 0.02239 -0.05463 C 0.01875 -0.05347 0.01471 -0.05393 0.01133 -0.05116 C 0.01015 -0.05023 0.01067 -0.04676 0.01041 -0.04467 C 0.00768 -0.02801 0.01146 -0.0537 0.00846 -0.0331 C 0.00911 -0.01666 0.01419 -0.00162 0.00664 -0.00833 C 0.00573 -0.00926 0.00482 -0.01065 0.0039 -0.0118 C -0.00664 -0.00972 -0.00352 -0.01504 -0.00534 -0.00185 C -0.0056 -0.00023 -0.00599 0.00139 -0.00625 0.00301 C -0.00729 0.01736 -0.00716 0.01181 -0.00716 0.01968 L 0.00482 0.0081 " pathEditMode="relative" rAng="0" ptsTypes="AAAAAAAAAAAAAAAAAAAAAAAAAAAAAA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2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92 -0.52615 L -0.15092 -0.52592 C -0.14948 -0.52824 -0.13998 -0.53865 -0.13698 -0.53981 C -0.13099 -0.54236 -0.125 -0.54305 -0.11888 -0.54467 L -0.04232 -0.54305 C -0.04011 -0.54305 -0.03855 -0.53935 -0.03633 -0.53819 C -0.03412 -0.53703 -0.03165 -0.53703 -0.0293 -0.53657 C -0.02644 -0.53472 -0.02097 -0.53194 -0.0181 -0.52986 C -0.01719 -0.52893 -0.01628 -0.52708 -0.01524 -0.52615 C -0.01003 -0.52199 -0.0073 -0.52268 -0.00222 -0.5162 C -0.00079 -0.51458 0.00039 -0.5125 0.00195 -0.51111 C 0.00273 -0.51018 0.0039 -0.50995 0.00494 -0.50926 C 0.00755 -0.5074 0.00976 -0.50555 0.01197 -0.50277 C 0.01367 -0.50046 0.01536 -0.49838 0.01692 -0.49583 C 0.02044 -0.49027 0.02317 -0.48333 0.02708 -0.47893 C 0.03164 -0.47384 0.02929 -0.47708 0.03411 -0.46898 C 0.03645 -0.45717 0.03372 -0.46898 0.04114 -0.45023 C 0.04309 -0.44514 0.04544 -0.44004 0.04726 -0.43495 C 0.04817 -0.43217 0.04921 -0.42939 0.05013 -0.42662 C 0.05143 -0.42291 0.05299 -0.4199 0.05429 -0.41643 C 0.05494 -0.41412 0.05559 -0.4118 0.05625 -0.40972 C 0.06028 -0.39745 0.05833 -0.40532 0.06028 -0.39606 C 0.06223 -0.37037 0.05963 -0.39213 0.06328 -0.37592 C 0.06458 -0.37014 0.06458 -0.36296 0.06536 -0.35717 C 0.06549 -0.35555 0.06601 -0.3537 0.06627 -0.35208 C 0.06705 -0.34768 0.0677 -0.34305 0.06835 -0.33865 C 0.06875 -0.33634 0.06901 -0.33402 0.06927 -0.33194 C 0.07005 -0.32615 0.07057 -0.32037 0.07135 -0.31504 C 0.072 -0.31041 0.07278 -0.30601 0.07343 -0.30139 C 0.07369 -0.29861 0.07382 -0.29583 0.07434 -0.29282 C 0.07513 -0.28935 0.07656 -0.28611 0.07734 -0.28287 C 0.07929 -0.27546 0.07747 -0.27963 0.07942 -0.27106 C 0.07994 -0.26851 0.08072 -0.26643 0.08151 -0.26412 C 0.08177 -0.26018 0.08177 -0.25625 0.08242 -0.25254 C 0.08281 -0.24976 0.08385 -0.24791 0.08437 -0.2456 C 0.08489 -0.24421 0.08515 -0.24213 0.08541 -0.24051 C 0.0858 -0.2331 0.08593 -0.22569 0.08645 -0.21875 C 0.08684 -0.21342 0.0875 -0.20671 0.08854 -0.20162 C 0.0888 -0.19976 0.08906 -0.19838 0.08945 -0.19652 C 0.08984 -0.19189 0.08997 -0.18634 0.09049 -0.18125 C 0.09088 -0.17777 0.09218 -0.17476 0.09244 -0.17106 C 0.09322 -0.15995 0.09309 -0.14907 0.09348 -0.13726 C 0.09375 -0.13264 0.09414 -0.12731 0.09453 -0.12199 C 0.09414 -0.09282 0.09531 -0.06365 0.09348 -0.03426 C 0.09335 -0.03148 0.09088 -0.03819 0.08945 -0.03935 C 0.08828 -0.04027 0.08684 -0.04051 0.08541 -0.04097 C 0.08437 -0.04213 0.08359 -0.04375 0.08242 -0.04421 C 0.07552 -0.04791 0.06679 -0.0449 0.06028 -0.04421 C 0.05807 -0.04189 0.05585 -0.03981 0.05429 -0.03588 C 0.05377 -0.03449 0.05377 -0.0324 0.05325 -0.03078 C 0.0526 -0.0287 0.05182 -0.02639 0.05117 -0.02407 C 0.05039 -0.02083 0.04973 -0.01574 0.04921 -0.01226 C 0.04843 -0.01389 0.04765 -0.01551 0.04726 -0.01736 C 0.04661 -0.01967 0.04687 -0.02222 0.04622 -0.02407 C 0.04557 -0.02569 0.04427 -0.02615 0.04309 -0.02731 C 0.04257 -0.02916 0.04218 -0.03125 0.04114 -0.03264 C 0.04062 -0.03333 0.03437 -0.03564 0.03411 -0.03588 C 0.02617 -0.03518 0.01796 -0.03541 0.01002 -0.03426 C 0.00794 -0.03379 0.0039 -0.03078 0.0039 -0.03055 C 0.0013 -0.01713 0.00299 -0.02754 0.00299 0.00139 L 0.01302 0.01505 " pathEditMode="relative" rAng="0" ptsTypes="AAAAAAAAAAAAAAAAAAAAAAAAAAAAAAAAAAAAAAAAAAAAAAAAAAAAAAAAAAAAA">
                                      <p:cBhvr>
                                        <p:cTn id="35" dur="1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66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" grpId="0" animBg="1"/>
      <p:bldP spid="5" grpId="1" animBg="1"/>
      <p:bldP spid="5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355294"/>
      </p:ext>
    </p:extLst>
  </p:cSld>
  <p:clrMapOvr>
    <a:masterClrMapping/>
  </p:clrMapOvr>
  <p:transition spd="slow" advClick="0" advTm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50A214D6-6C3F-4BAD-842A-C5101ABE2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829" y="0"/>
            <a:ext cx="2946976" cy="6858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C86EE84-20C1-4748-94D6-E1E7C5BF8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324" y="13876"/>
            <a:ext cx="2507166" cy="7004935"/>
          </a:xfrm>
          <a:prstGeom prst="rect">
            <a:avLst/>
          </a:prstGeom>
        </p:spPr>
      </p:pic>
      <p:sp>
        <p:nvSpPr>
          <p:cNvPr id="7" name="動作設定ボタン: 進む/次へ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769F0F6-7094-407A-AE19-6DA651E265D5}"/>
              </a:ext>
            </a:extLst>
          </p:cNvPr>
          <p:cNvSpPr/>
          <p:nvPr/>
        </p:nvSpPr>
        <p:spPr>
          <a:xfrm>
            <a:off x="-1" y="1763815"/>
            <a:ext cx="1179871" cy="1081548"/>
          </a:xfrm>
          <a:prstGeom prst="actionButtonForwardNex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スタート</a:t>
            </a:r>
          </a:p>
        </p:txBody>
      </p:sp>
      <p:sp>
        <p:nvSpPr>
          <p:cNvPr id="9" name="動作設定ボタン: 空白 8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1E07275-B06F-4790-94EF-BFD4339A0DF7}"/>
              </a:ext>
            </a:extLst>
          </p:cNvPr>
          <p:cNvSpPr/>
          <p:nvPr/>
        </p:nvSpPr>
        <p:spPr>
          <a:xfrm>
            <a:off x="-2" y="3933254"/>
            <a:ext cx="1179871" cy="1081548"/>
          </a:xfrm>
          <a:prstGeom prst="actionButtonBlank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ストップ</a:t>
            </a:r>
            <a:endParaRPr kumimoji="1" lang="ja-JP" altLang="en-US" dirty="0"/>
          </a:p>
        </p:txBody>
      </p:sp>
      <p:sp>
        <p:nvSpPr>
          <p:cNvPr id="20" name="矢印: 山形 1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DBA1B38-BFAC-4202-A7F2-A4621AC50EAA}"/>
              </a:ext>
            </a:extLst>
          </p:cNvPr>
          <p:cNvSpPr/>
          <p:nvPr/>
        </p:nvSpPr>
        <p:spPr>
          <a:xfrm rot="5400000">
            <a:off x="-60613" y="5966113"/>
            <a:ext cx="952500" cy="831274"/>
          </a:xfrm>
          <a:prstGeom prst="chevron">
            <a:avLst>
              <a:gd name="adj" fmla="val 2934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9" name="四角形: 角を丸くする 18">
            <a:hlinkClick r:id="rId4" action="ppaction://hlinksldjump"/>
            <a:extLst>
              <a:ext uri="{FF2B5EF4-FFF2-40B4-BE49-F238E27FC236}">
                <a16:creationId xmlns:a16="http://schemas.microsoft.com/office/drawing/2014/main" id="{3E8D8E66-494C-6D8F-DDE6-7A7257F907D1}"/>
              </a:ext>
            </a:extLst>
          </p:cNvPr>
          <p:cNvSpPr/>
          <p:nvPr/>
        </p:nvSpPr>
        <p:spPr>
          <a:xfrm>
            <a:off x="10069033" y="5662978"/>
            <a:ext cx="1733107" cy="86732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chemeClr val="bg1"/>
                </a:solidFill>
                <a:effectLst>
                  <a:glow rad="76200">
                    <a:schemeClr val="tx1"/>
                  </a:glow>
                </a:effectLst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Reset</a:t>
            </a:r>
            <a:endParaRPr kumimoji="1" lang="ja-JP" altLang="en-US" sz="3200" dirty="0">
              <a:solidFill>
                <a:schemeClr val="bg1"/>
              </a:solidFill>
              <a:effectLst>
                <a:glow rad="76200">
                  <a:schemeClr val="tx1"/>
                </a:glow>
              </a:effectLst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620958F-60A3-4E94-A1A8-B841F758DF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0710" y="-181797"/>
            <a:ext cx="7108666" cy="706484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53C78C1-7531-42CD-95F0-F0FE6A89E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344" y="398106"/>
            <a:ext cx="5741437" cy="5741437"/>
          </a:xfrm>
          <a:prstGeom prst="rect">
            <a:avLst/>
          </a:prstGeom>
        </p:spPr>
      </p:pic>
      <p:sp>
        <p:nvSpPr>
          <p:cNvPr id="5" name="二等辺三角形 4">
            <a:extLst>
              <a:ext uri="{FF2B5EF4-FFF2-40B4-BE49-F238E27FC236}">
                <a16:creationId xmlns:a16="http://schemas.microsoft.com/office/drawing/2014/main" id="{83DA8530-2546-4CB2-AF09-EAE90974476E}"/>
              </a:ext>
            </a:extLst>
          </p:cNvPr>
          <p:cNvSpPr/>
          <p:nvPr/>
        </p:nvSpPr>
        <p:spPr>
          <a:xfrm rot="10800000">
            <a:off x="5767471" y="84625"/>
            <a:ext cx="678487" cy="61342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907FFCF-8E0A-021F-55F0-621E1B878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975" y="328789"/>
            <a:ext cx="2087915" cy="111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64800000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repeatCount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4800000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6A55DA-DC4D-4EBD-A5A7-9CC74029500A}"/>
              </a:ext>
            </a:extLst>
          </p:cNvPr>
          <p:cNvSpPr txBox="1"/>
          <p:nvPr/>
        </p:nvSpPr>
        <p:spPr>
          <a:xfrm>
            <a:off x="5910469" y="4189692"/>
            <a:ext cx="628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0070C0"/>
                </a:solidFill>
              </a:rPr>
              <a:t>茨城県近代美術館　アートツアー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43898A2-0074-45FF-97B3-CA04E60AD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496" y="5090658"/>
            <a:ext cx="8772939" cy="140823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D70671F-AC32-421A-8791-3C8FFE988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46" y="1415653"/>
            <a:ext cx="2752253" cy="3576119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54B42E9-BF00-477E-96CF-DA62511ABF53}"/>
              </a:ext>
            </a:extLst>
          </p:cNvPr>
          <p:cNvSpPr/>
          <p:nvPr/>
        </p:nvSpPr>
        <p:spPr>
          <a:xfrm>
            <a:off x="3536230" y="1097601"/>
            <a:ext cx="849674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8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アート・タロット</a:t>
            </a:r>
          </a:p>
        </p:txBody>
      </p:sp>
    </p:spTree>
    <p:extLst>
      <p:ext uri="{BB962C8B-B14F-4D97-AF65-F5344CB8AC3E}">
        <p14:creationId xmlns:p14="http://schemas.microsoft.com/office/powerpoint/2010/main" val="428744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831EB924-6191-4EED-B7D4-B2380A9104E8}"/>
              </a:ext>
            </a:extLst>
          </p:cNvPr>
          <p:cNvGrpSpPr/>
          <p:nvPr/>
        </p:nvGrpSpPr>
        <p:grpSpPr>
          <a:xfrm>
            <a:off x="1451110" y="1375073"/>
            <a:ext cx="1245705" cy="1810242"/>
            <a:chOff x="1451110" y="1375073"/>
            <a:chExt cx="1245705" cy="1810242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CCFB421A-0E4E-4A3B-88DD-D1A9A0F85683}"/>
                </a:ext>
              </a:extLst>
            </p:cNvPr>
            <p:cNvSpPr/>
            <p:nvPr/>
          </p:nvSpPr>
          <p:spPr>
            <a:xfrm>
              <a:off x="1451110" y="1375073"/>
              <a:ext cx="1245705" cy="17962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E8A8BD8-D1E6-4B9C-8B3C-D635B337CCA3}"/>
                </a:ext>
              </a:extLst>
            </p:cNvPr>
            <p:cNvSpPr txBox="1"/>
            <p:nvPr/>
          </p:nvSpPr>
          <p:spPr>
            <a:xfrm>
              <a:off x="1758065" y="1513618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</a:rPr>
                <a:t>あかるい</a:t>
              </a: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C7301DDF-5E1D-4071-AB08-107938C9B58C}"/>
              </a:ext>
            </a:extLst>
          </p:cNvPr>
          <p:cNvGrpSpPr/>
          <p:nvPr/>
        </p:nvGrpSpPr>
        <p:grpSpPr>
          <a:xfrm>
            <a:off x="4032284" y="1375073"/>
            <a:ext cx="1255885" cy="1804572"/>
            <a:chOff x="4032284" y="1375073"/>
            <a:chExt cx="1255885" cy="1804572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83939E0-1487-426E-A507-E8F602116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284" y="1375073"/>
              <a:ext cx="1255885" cy="1804572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1B9EC73-DC3B-4A6F-9D22-31F6BCEDA61A}"/>
                </a:ext>
              </a:extLst>
            </p:cNvPr>
            <p:cNvSpPr txBox="1"/>
            <p:nvPr/>
          </p:nvSpPr>
          <p:spPr>
            <a:xfrm>
              <a:off x="4310606" y="1738252"/>
              <a:ext cx="615553" cy="13743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0070C0"/>
                  </a:solidFill>
                </a:rPr>
                <a:t>くらい</a:t>
              </a:r>
              <a:endParaRPr kumimoji="1" lang="en-US" altLang="ja-JP" sz="28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A4CD2A5E-8146-4C3B-ADB9-5D447B8BB83E}"/>
              </a:ext>
            </a:extLst>
          </p:cNvPr>
          <p:cNvGrpSpPr/>
          <p:nvPr/>
        </p:nvGrpSpPr>
        <p:grpSpPr>
          <a:xfrm>
            <a:off x="6913674" y="1364651"/>
            <a:ext cx="1255885" cy="1804572"/>
            <a:chOff x="6913674" y="1364651"/>
            <a:chExt cx="1255885" cy="1804572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C18B8F03-FD4D-42AF-9C91-9AD686C83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3674" y="1364651"/>
              <a:ext cx="1255885" cy="1804572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1214695-E427-4FE8-AE63-26C0F348A011}"/>
                </a:ext>
              </a:extLst>
            </p:cNvPr>
            <p:cNvSpPr txBox="1"/>
            <p:nvPr/>
          </p:nvSpPr>
          <p:spPr>
            <a:xfrm>
              <a:off x="7190875" y="1493569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</a:rPr>
                <a:t>たのしい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5D7756F6-8CF7-47AA-9213-C6D169A70829}"/>
              </a:ext>
            </a:extLst>
          </p:cNvPr>
          <p:cNvGrpSpPr/>
          <p:nvPr/>
        </p:nvGrpSpPr>
        <p:grpSpPr>
          <a:xfrm>
            <a:off x="9362451" y="1375073"/>
            <a:ext cx="1255885" cy="1804572"/>
            <a:chOff x="9362451" y="1375073"/>
            <a:chExt cx="1255885" cy="1804572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5536F66F-3DD5-4C6A-8912-AA27D070F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62451" y="1375073"/>
              <a:ext cx="1255885" cy="1804572"/>
            </a:xfrm>
            <a:prstGeom prst="rect">
              <a:avLst/>
            </a:prstGeom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EB42B1FC-816F-491D-BA88-578B73C781FE}"/>
                </a:ext>
              </a:extLst>
            </p:cNvPr>
            <p:cNvSpPr txBox="1"/>
            <p:nvPr/>
          </p:nvSpPr>
          <p:spPr>
            <a:xfrm>
              <a:off x="9677736" y="1437327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0070C0"/>
                  </a:solidFill>
                </a:rPr>
                <a:t>つめたい</a:t>
              </a:r>
              <a:endParaRPr kumimoji="1" lang="en-US" altLang="ja-JP" sz="28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3183E599-F532-4EA2-B118-CCE4C4EF5521}"/>
              </a:ext>
            </a:extLst>
          </p:cNvPr>
          <p:cNvGrpSpPr/>
          <p:nvPr/>
        </p:nvGrpSpPr>
        <p:grpSpPr>
          <a:xfrm>
            <a:off x="4143197" y="4083182"/>
            <a:ext cx="1255885" cy="1804572"/>
            <a:chOff x="4032284" y="4196488"/>
            <a:chExt cx="1255885" cy="1804572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73E6D924-3D96-49FC-9F79-A96F1BDF3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2284" y="4196488"/>
              <a:ext cx="1255885" cy="1804572"/>
            </a:xfrm>
            <a:prstGeom prst="rect">
              <a:avLst/>
            </a:prstGeom>
          </p:spPr>
        </p:pic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30628CDC-B262-4BAA-BDCC-2C43A16F3021}"/>
                </a:ext>
              </a:extLst>
            </p:cNvPr>
            <p:cNvSpPr txBox="1"/>
            <p:nvPr/>
          </p:nvSpPr>
          <p:spPr>
            <a:xfrm>
              <a:off x="4410234" y="4446767"/>
              <a:ext cx="492443" cy="140984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000" b="1" dirty="0">
                  <a:solidFill>
                    <a:srgbClr val="FF0000"/>
                  </a:solidFill>
                </a:rPr>
                <a:t>やわらかい</a:t>
              </a: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9575451C-49E8-4982-99F0-AB075D63E12E}"/>
              </a:ext>
            </a:extLst>
          </p:cNvPr>
          <p:cNvGrpSpPr/>
          <p:nvPr/>
        </p:nvGrpSpPr>
        <p:grpSpPr>
          <a:xfrm>
            <a:off x="6855173" y="4204804"/>
            <a:ext cx="1255885" cy="1942119"/>
            <a:chOff x="6855173" y="4204804"/>
            <a:chExt cx="1255885" cy="1942119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A00788F7-3E81-41F8-AD15-92AA532B1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5173" y="4204804"/>
              <a:ext cx="1255885" cy="1804572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2E41E11E-8177-43FE-B499-F3D7D3F2B1A2}"/>
                </a:ext>
              </a:extLst>
            </p:cNvPr>
            <p:cNvSpPr txBox="1"/>
            <p:nvPr/>
          </p:nvSpPr>
          <p:spPr>
            <a:xfrm>
              <a:off x="7190875" y="4450645"/>
              <a:ext cx="615553" cy="16962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0070C0"/>
                  </a:solidFill>
                </a:rPr>
                <a:t>かたい</a:t>
              </a: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006A8E7-B53D-4728-83C6-8BE507B6DF26}"/>
              </a:ext>
            </a:extLst>
          </p:cNvPr>
          <p:cNvGrpSpPr/>
          <p:nvPr/>
        </p:nvGrpSpPr>
        <p:grpSpPr>
          <a:xfrm>
            <a:off x="9332038" y="4122995"/>
            <a:ext cx="1255885" cy="1804572"/>
            <a:chOff x="9332038" y="4122995"/>
            <a:chExt cx="1255885" cy="1804572"/>
          </a:xfrm>
        </p:grpSpPr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7021CF91-DEE6-4E21-B11B-F8EE55243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32038" y="4122995"/>
              <a:ext cx="1255885" cy="1804572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FABB98D-4212-4367-833D-493697AEAD4D}"/>
                </a:ext>
              </a:extLst>
            </p:cNvPr>
            <p:cNvSpPr txBox="1"/>
            <p:nvPr/>
          </p:nvSpPr>
          <p:spPr>
            <a:xfrm>
              <a:off x="9590686" y="4191532"/>
              <a:ext cx="615553" cy="172278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2800" b="1" dirty="0">
                  <a:solidFill>
                    <a:srgbClr val="FF0000"/>
                  </a:solidFill>
                </a:rPr>
                <a:t>やさしい</a:t>
              </a:r>
              <a:endParaRPr kumimoji="1" lang="en-US" altLang="ja-JP" sz="2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CBF951D4-AF71-429F-9FC6-75491264F141}"/>
              </a:ext>
            </a:extLst>
          </p:cNvPr>
          <p:cNvGrpSpPr/>
          <p:nvPr/>
        </p:nvGrpSpPr>
        <p:grpSpPr>
          <a:xfrm>
            <a:off x="1406639" y="4196488"/>
            <a:ext cx="1255885" cy="1859756"/>
            <a:chOff x="1406639" y="4196488"/>
            <a:chExt cx="1255885" cy="1859756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7792F164-63CC-4F7B-8833-7CD863A53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639" y="4196488"/>
              <a:ext cx="1255885" cy="1804572"/>
            </a:xfrm>
            <a:prstGeom prst="rect">
              <a:avLst/>
            </a:prstGeom>
          </p:spPr>
        </p:pic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E09528A-8F7C-43B1-B6A5-D4B23EC283F5}"/>
                </a:ext>
              </a:extLst>
            </p:cNvPr>
            <p:cNvSpPr txBox="1"/>
            <p:nvPr/>
          </p:nvSpPr>
          <p:spPr>
            <a:xfrm>
              <a:off x="1766187" y="4384548"/>
              <a:ext cx="615553" cy="167169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0070C0"/>
                  </a:solidFill>
                </a:rPr>
                <a:t>かなしい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1BD59E2C-88DA-42F7-BC6C-2A80FE43C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760" y="1177173"/>
            <a:ext cx="1749704" cy="230448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933DA7A-3DAF-41A7-9820-8EE353554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137" y="1152807"/>
            <a:ext cx="1749704" cy="230448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B7D2988-B6C8-4B5D-82B2-47DC17B6C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799" y="1197222"/>
            <a:ext cx="1749704" cy="230448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001E871-6AD3-411C-AB6D-5DCFFF4C5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660" y="1150702"/>
            <a:ext cx="1749704" cy="2304488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A31844C0-6276-4EC8-9325-E1D516BC7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29" y="3946530"/>
            <a:ext cx="1749704" cy="230448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D488CE9-8999-473D-881D-A91DA1726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051" y="3873037"/>
            <a:ext cx="1749704" cy="230448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4214CF7-5A66-4BC7-888F-BEBDE4363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580" y="3946530"/>
            <a:ext cx="1749704" cy="230448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1856E1A-2F65-48DD-B52A-431AF1A72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507" y="3946530"/>
            <a:ext cx="1749704" cy="2304488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29BB760-A9DB-4DBF-B3A0-6BD2ED9A205D}"/>
              </a:ext>
            </a:extLst>
          </p:cNvPr>
          <p:cNvSpPr txBox="1"/>
          <p:nvPr/>
        </p:nvSpPr>
        <p:spPr>
          <a:xfrm>
            <a:off x="278295" y="168834"/>
            <a:ext cx="556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/>
              <a:t>1</a:t>
            </a:r>
            <a:r>
              <a:rPr lang="en-US" altLang="ja-JP" sz="2400" b="1" baseline="30000" dirty="0"/>
              <a:t>st</a:t>
            </a:r>
            <a:r>
              <a:rPr lang="en-US" altLang="ja-JP" sz="2400" b="1" dirty="0"/>
              <a:t>  challenge</a:t>
            </a:r>
          </a:p>
        </p:txBody>
      </p:sp>
    </p:spTree>
    <p:extLst>
      <p:ext uri="{BB962C8B-B14F-4D97-AF65-F5344CB8AC3E}">
        <p14:creationId xmlns:p14="http://schemas.microsoft.com/office/powerpoint/2010/main" val="56700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162 L -0.00013 0.00185 C -0.05912 -0.05069 0.03112 0.02639 -0.06862 -0.04074 C -0.08243 -0.05 -0.14102 -0.09143 -0.16433 -0.10277 C -0.17631 -0.10856 -0.18828 -0.11389 -0.20013 -0.12014 C -0.22383 -0.1324 -0.24701 -0.14768 -0.27084 -0.15879 C -0.2944 -0.16967 -0.31914 -0.17453 -0.34154 -0.19166 C -0.39349 -0.23102 -0.35 -0.20115 -0.40456 -0.23009 C -0.41185 -0.23402 -0.41888 -0.23981 -0.4267 -0.24375 C -0.43386 -0.24768 -0.44154 -0.24977 -0.44935 -0.25347 C -0.4612 -0.25926 -0.47253 -0.26967 -0.48503 -0.27268 C -0.50886 -0.2787 -0.49506 -0.27592 -0.5267 -0.28032 C -0.54219 -0.27986 -0.55821 -0.28078 -0.57422 -0.27847 C -0.57722 -0.27801 -0.57982 -0.27407 -0.58282 -0.27268 C -0.58529 -0.27152 -0.58789 -0.27152 -0.5905 -0.27083 C -0.59219 -0.27014 -0.59401 -0.26944 -0.59597 -0.26875 C -0.5987 -0.2662 -0.6017 -0.26389 -0.60456 -0.26111 C -0.60821 -0.2574 -0.61159 -0.25277 -0.61537 -0.24953 C -0.61784 -0.24745 -0.62045 -0.24699 -0.62305 -0.2456 C -0.65547 -0.20972 -0.6293 -0.24166 -0.64831 -0.21273 C -0.65131 -0.20764 -0.65482 -0.20416 -0.65782 -0.1993 C -0.66016 -0.1956 -0.66198 -0.19143 -0.66433 -0.18773 C -0.66615 -0.18495 -0.66823 -0.1831 -0.6698 -0.17986 C -0.67214 -0.17523 -0.67383 -0.16944 -0.67644 -0.16458 C -0.67865 -0.15972 -0.68164 -0.15555 -0.68399 -0.15092 C -0.69414 -0.13148 -0.6944 -0.12546 -0.7099 -0.10648 C -0.74857 -0.05949 -0.71315 -0.10393 -0.75013 -0.0544 C -0.75365 -0.04953 -0.75795 -0.04629 -0.76107 -0.04074 C -0.78828 0.00741 -0.74532 -0.06805 -0.77513 -0.01759 C -0.79388 0.01412 -0.78347 0.00324 -0.79714 0.01528 C -0.81927 0.0551 -0.78607 -0.00254 -0.81654 0.04422 C -0.82097 0.05116 -0.83555 0.07477 -0.84245 0.08287 C -0.84571 0.08681 -0.84909 0.09005 -0.85222 0.09445 C -0.85886 0.10371 -0.86498 0.11435 -0.87175 0.12338 C -0.87761 0.13125 -0.88386 0.13797 -0.8892 0.14653 C -0.8918 0.15093 -0.89362 0.15695 -0.89571 0.16204 C -0.89961 0.17176 -0.90039 0.17685 -0.90326 0.19098 C -0.90417 0.19537 -0.90469 0.2 -0.90547 0.20463 C -0.90664 0.23866 -0.90964 0.26181 -0.89571 0.29537 C -0.88789 0.31435 -0.87513 0.32477 -0.86433 0.33797 C -0.84493 0.36135 -0.82956 0.37269 -0.80782 0.3882 C -0.77787 0.40926 -0.74779 0.43033 -0.71758 0.45 C -0.70131 0.46065 -0.68412 0.46852 -0.66758 0.47894 C -0.65326 0.48797 -0.63972 0.5 -0.62513 0.50787 C -0.5767 0.53426 -0.52735 0.55672 -0.47839 0.58148 C -0.46862 0.58635 -0.45834 0.58935 -0.44935 0.59676 C -0.4306 0.61158 -0.41068 0.62176 -0.39362 0.64121 C -0.38868 0.64699 -0.38399 0.65348 -0.37839 0.65857 C -0.37565 0.66181 -0.37175 0.6632 -0.36862 0.66644 C -0.36589 0.66922 -0.36381 0.67338 -0.36107 0.67616 C -0.35651 0.68056 -0.35157 0.68357 -0.34688 0.68773 C -0.34506 0.68935 -0.34336 0.6919 -0.34154 0.69352 C -0.33946 0.69514 -0.33698 0.69537 -0.3349 0.69723 C -0.33099 0.70116 -0.3237 0.71065 -0.3198 0.71667 C -0.31862 0.71852 -0.31758 0.7206 -0.31654 0.72246 C -0.31355 0.73264 -0.31133 0.73959 -0.3099 0.75139 L -0.30782 0.77084 C -0.33451 0.79445 -0.32227 0.78519 -0.38933 0.76505 C -0.40886 0.75903 -0.42722 0.74584 -0.44584 0.73403 C -0.48386 0.71019 -0.5362 0.67408 -0.5698 0.63172 C -0.58256 0.61574 -0.59154 0.59306 -0.60235 0.57361 C -0.61068 0.54236 -0.61993 0.5206 -0.61537 0.48287 C -0.6125 0.4588 -0.60391 0.4382 -0.59922 0.41528 C -0.59649 0.40301 -0.59375 0.39098 -0.59154 0.37848 C -0.58568 0.34746 -0.58138 0.31389 -0.57422 0.2838 C -0.57084 0.26852 -0.56719 0.25255 -0.5612 0.23935 C -0.52709 0.1625 -0.48034 0.11644 -0.43633 0.05973 C -0.42201 0.04167 -0.40925 0.01898 -0.39362 0.00556 C -0.37435 -0.01134 -0.35092 -0.03356 -0.32956 -0.04467 C -0.3112 -0.05416 -0.29792 -0.05509 -0.27995 -0.05833 C -0.24024 -0.04745 -0.20144 -0.04166 -0.16328 -0.01967 C -0.15248 -0.01319 -0.14193 -0.00625 -0.13164 0.00371 C -0.11224 0.02292 -0.08386 0.06297 -0.0681 0.09051 C -0.04336 0.13148 -0.02162 0.175 -0.00157 0.22199 C 0.00937 0.24653 0.01914 0.27199 0.02916 0.29723 C 0.03164 0.30486 0.03411 0.31389 0.03789 0.3206 C 0.05052 0.34306 0.05026 0.34491 0.06497 0.36297 C 0.07148 0.37107 0.09375 0.38912 0.09544 0.39005 C 0.1164 0.41042 0.09596 0.39769 0.11757 0.41528 C 0.17734 0.46181 0.13645 0.43079 0.16718 0.44815 C 0.18541 0.45834 0.17252 0.4544 0.18789 0.45764 C 0.19153 0.45973 0.19505 0.46227 0.19869 0.46343 C 0.20442 0.46551 0.21614 0.46736 0.21614 0.4676 C 0.22187 0.46667 0.22786 0.4676 0.23346 0.46551 C 0.24023 0.46297 0.25312 0.45394 0.25312 0.45417 C 0.25846 0.44676 0.26419 0.44028 0.2694 0.43264 C 0.27161 0.4294 0.27395 0.42662 0.27591 0.42292 C 0.27942 0.41621 0.28268 0.40926 0.28567 0.40162 C 0.28711 0.39815 0.28776 0.39398 0.28893 0.39005 C 0.29036 0.38542 0.29218 0.38125 0.29323 0.37662 C 0.29922 0.35185 0.29987 0.34653 0.30312 0.32639 C 0.30416 0.30209 0.3056 0.27963 0.30312 0.25486 C 0.30208 0.24514 0.29869 0.23681 0.29661 0.22778 C 0.29466 0.20394 0.297 0.22431 0.29218 0.2007 C 0.29127 0.1963 0.29114 0.19144 0.28997 0.18727 C 0.28932 0.18426 0.28789 0.18195 0.28672 0.1794 C 0.2552 0.11297 0.28528 0.17593 0.26497 0.13704 C 0.26276 0.13264 0.25716 0.11922 0.25416 0.11574 C 0.25221 0.11343 0.24987 0.1132 0.24765 0.11181 C 0.24583 0.10857 0.24388 0.10556 0.24218 0.10209 C 0.24036 0.09838 0.2388 0.09422 0.23672 0.09051 C 0.23476 0.08704 0.23242 0.08403 0.2302 0.08102 C 0.22773 0.07732 0.22174 0.06968 0.2194 0.06736 C 0.21692 0.06505 0.21432 0.06343 0.21172 0.06158 C 0.2052 0.05 0.2125 0.06065 0.20195 0.05394 C 0.2 0.05255 0.19856 0.04931 0.19661 0.04815 C 0.19453 0.04676 0.19218 0.04676 0.18997 0.04607 C 0.18828 0.0456 0.18645 0.04468 0.18463 0.04422 C 0.17929 0.04236 0.17239 0.04051 0.16718 0.04028 C 0.14127 0.03912 0.11653 0.03912 0.09114 0.03843 C 0.08177 0.03542 0.08867 0.03843 0.08138 0.03264 C 0.07942 0.03125 0.07695 0.03033 0.07591 0.02871 C 0.07435 0.02709 0.07239 0.02477 0.07161 0.02292 C 0.06992 0.02153 0.0694 0.02037 0.06836 0.01898 C 0.0664 0.01667 0.06484 0.01343 0.06276 0.01135 C 0.06054 0.00949 0.05898 0.00903 0.05742 0.00741 C 0.05507 0.00533 0.05312 0.00209 0.05078 -0.00023 C 0.04948 -0.00162 0.04791 -0.00254 0.04609 -0.00416 C 0.04557 -0.00532 0.03802 -0.01435 0.03567 -0.01967 C 0.03411 -0.02291 0.03164 -0.02916 0.03138 -0.0331 C 0.02942 -0.03889 0.02916 -0.04467 0.02812 -0.05046 C 0.02005 -0.04606 0.02942 -0.05185 0.0194 -0.04282 C 0.0177 -0.0419 0.01718 -0.04143 0.01614 -0.04074 C 0.01497 -0.03889 0.01406 -0.03657 0.01276 -0.03495 C 0.01041 -0.03194 0.00794 -0.03078 0.0052 -0.02916 C 0.00455 -0.02546 0.00325 -0.02152 0.00312 -0.01759 C 0.00273 -0.01435 0.00286 -0.01088 0.00195 -0.00787 C 0.00091 -0.00602 -0.00026 -0.00555 -0.00157 -0.00416 C -0.00222 -0.00301 -0.00039 0.0007 -0.00013 0.00162 Z " pathEditMode="relative" rAng="0" ptsTypes="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91" y="250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162 L 0.0013 -0.00162 C 0.00208 -0.01713 0.00261 -0.03264 0.00352 -0.04792 C 0.00365 -0.0507 0.00417 -0.05347 0.00456 -0.05579 C 0.00859 -0.07662 0.00638 -0.06482 0.01003 -0.07894 C 0.0112 -0.08333 0.01224 -0.08796 0.01328 -0.09236 C 0.01354 -0.09491 0.01498 -0.11088 0.0155 -0.11366 C 0.01641 -0.11945 0.01771 -0.12454 0.01875 -0.1294 C 0.01914 -0.13357 0.01927 -0.1382 0.01979 -0.14306 C 0.02057 -0.14792 0.02396 -0.15949 0.02526 -0.16389 C 0.02604 -0.17037 0.0263 -0.17685 0.02748 -0.18357 C 0.02826 -0.18843 0.03399 -0.20486 0.03503 -0.20857 C 0.0362 -0.21227 0.03698 -0.21644 0.03828 -0.21968 C 0.04518 -0.2382 0.04323 -0.22708 0.05352 -0.24537 C 0.05742 -0.25232 0.05859 -0.25463 0.06328 -0.26042 C 0.06511 -0.26273 0.06693 -0.26412 0.06875 -0.2662 C 0.07018 -0.26968 0.07149 -0.27338 0.07305 -0.27639 C 0.07943 -0.2875 0.08047 -0.28681 0.08724 -0.2956 C 0.08867 -0.29745 0.08998 -0.29977 0.09154 -0.30116 C 0.09401 -0.30301 0.09675 -0.30324 0.09922 -0.30486 C 0.10065 -0.30602 0.10208 -0.30741 0.10352 -0.3088 C 0.10651 -0.31111 0.10899 -0.31134 0.11224 -0.31273 C 0.11706 -0.3169 0.11641 -0.31713 0.12201 -0.31852 C 0.12891 -0.31991 0.14271 -0.32222 0.14271 -0.32199 L 0.23294 -0.31644 C 0.23763 -0.3162 0.24232 -0.31551 0.24701 -0.31458 C 0.25208 -0.31366 0.25716 -0.31204 0.26224 -0.31065 C 0.26654 -0.30926 0.27083 -0.30741 0.27526 -0.30695 C 0.28425 -0.30509 0.30248 -0.30301 0.30248 -0.30301 C 0.30638 -0.30023 0.31029 -0.29676 0.31445 -0.2956 C 0.31836 -0.29375 0.3224 -0.29398 0.3263 -0.29329 C 0.35078 -0.28935 0.32344 -0.29375 0.34375 -0.28958 C 0.3474 -0.28866 0.35104 -0.2882 0.35469 -0.2875 C 0.36693 -0.28218 0.35456 -0.2875 0.38177 -0.2838 C 0.39349 -0.28218 0.39232 -0.28009 0.40677 -0.27639 C 0.41185 -0.27477 0.41693 -0.27477 0.42201 -0.27454 C 0.42344 -0.27338 0.42487 -0.27292 0.4263 -0.27176 C 0.42852 -0.27083 0.4306 -0.26898 0.43294 -0.26783 C 0.43607 -0.26713 0.43945 -0.26713 0.44271 -0.2662 C 0.44453 -0.26528 0.44636 -0.26343 0.44805 -0.2625 C 0.44961 -0.26158 0.45091 -0.25972 0.45248 -0.25787 C 0.45833 -0.25486 0.46068 -0.25463 0.46654 -0.25278 C 0.46836 -0.25046 0.47018 -0.25 0.47201 -0.24908 C 0.47383 -0.24792 0.47565 -0.24792 0.47748 -0.24699 C 0.47852 -0.24676 0.47969 -0.2456 0.48073 -0.24537 C 0.48177 -0.24306 0.48307 -0.24236 0.48399 -0.2412 C 0.48724 -0.23495 0.48659 -0.23079 0.48724 -0.22153 C 0.48711 -0.20486 0.48998 -0.09375 0.48503 -0.03634 C 0.48477 -0.0331 0.48425 -0.03009 0.48399 -0.02662 C 0.48359 -0.02222 0.48333 -0.01759 0.48294 -0.0132 C 0.4819 -0.00278 0.48021 0.01088 0.47852 0.02153 C 0.47787 0.02523 0.47708 0.02917 0.4763 0.0331 C 0.47578 0.04213 0.47474 0.05995 0.47305 0.06782 C 0.47214 0.07292 0.46992 0.07639 0.46875 0.08148 C 0.46732 0.08773 0.46706 0.09467 0.4655 0.10092 C 0.46445 0.10486 0.46276 0.1088 0.4612 0.11227 C 0.45417 0.12893 0.45755 0.11921 0.45026 0.13333 C 0.44544 0.14305 0.44128 0.1537 0.4362 0.16273 L 0.4155 0.1993 C 0.40925 0.21042 0.40078 0.2243 0.39701 0.23796 C 0.38841 0.26875 0.39115 0.25509 0.38724 0.27662 C 0.38763 0.30046 0.38646 0.32454 0.38828 0.34815 C 0.38867 0.35301 0.39206 0.35532 0.39375 0.35972 C 0.40026 0.37477 0.40104 0.38611 0.41328 0.39838 C 0.44297 0.42778 0.40326 0.3868 0.43177 0.42153 C 0.43555 0.42616 0.43971 0.4294 0.44375 0.43287 C 0.45729 0.44514 0.45508 0.44143 0.46979 0.45231 C 0.48854 0.46597 0.47487 0.46018 0.49596 0.46597 C 0.50248 0.46944 0.50886 0.47454 0.5155 0.47731 C 0.53112 0.48426 0.54063 0.4838 0.55677 0.48542 C 0.60391 0.48403 0.65104 0.48542 0.69805 0.48148 C 0.70703 0.48055 0.7155 0.47384 0.72422 0.46944 C 0.74883 0.45787 0.77396 0.44768 0.79805 0.43287 C 0.80977 0.42616 0.82188 0.42153 0.83294 0.4118 C 0.84922 0.39745 0.87904 0.35717 0.89375 0.33449 C 0.90052 0.3243 0.90794 0.31435 0.91328 0.30185 C 0.92253 0.28009 0.92917 0.25509 0.93724 0.23217 C 0.94076 0.22199 0.94818 0.20324 0.94818 0.20347 C 0.94987 0.19236 0.95339 0.1831 0.95352 0.17199 C 0.95378 0.15602 0.953 0.13866 0.94922 0.12384 C 0.94649 0.11296 0.94037 0.10602 0.93503 0.09861 C 0.92083 0.07917 0.90182 0.06574 0.88503 0.05648 C 0.86927 0.04745 0.85313 0.0412 0.83724 0.0331 C 0.8194 0.02407 0.80195 0.01273 0.78399 0.00417 C 0.76719 -0.00394 0.71602 -0.02431 0.69479 -0.02894 C 0.68516 -0.03056 0.67526 -0.03009 0.6655 -0.03056 C 0.63646 -0.03264 0.64609 -0.03171 0.61654 -0.03634 C 0.59922 -0.03403 0.58138 -0.03588 0.56445 -0.02894 C 0.55677 -0.02546 0.55104 -0.01412 0.54479 -0.00556 C 0.52878 0.01643 0.5181 0.03704 0.50677 0.06782 C 0.50052 0.08495 0.49531 0.10324 0.4905 0.12199 C 0.48229 0.1537 0.46771 0.21875 0.46771 0.21875 C 0.46628 0.23333 0.46445 0.24815 0.46328 0.26296 C 0.46224 0.27847 0.46198 0.29375 0.4612 0.30949 C 0.45977 0.33727 0.45833 0.36458 0.45677 0.39259 C 0.45612 0.40324 0.45599 0.41458 0.45469 0.425 C 0.45195 0.44653 0.44922 0.46829 0.44479 0.48866 C 0.44024 0.51042 0.43177 0.53171 0.42201 0.54676 C 0.41654 0.55579 0.41068 0.56273 0.40469 0.57037 C 0.39831 0.57755 0.3918 0.58403 0.38503 0.58889 C 0.3207 0.64398 0.35951 0.6125 0.3155 0.63796 C 0.30742 0.64259 0.29987 0.64977 0.29154 0.65347 C 0.2849 0.65625 0.27787 0.65625 0.27096 0.65717 C 0.21953 0.66505 0.25638 0.6581 0.23073 0.66319 L 0.14805 0.66111 C 0.14531 0.66088 0.14323 0.65648 0.1405 0.65532 C 0.13737 0.65393 0.13399 0.65417 0.13073 0.65347 C 0.11302 0.6493 0.13516 0.65347 0.1112 0.6493 C 0.07435 0.63333 0.12031 0.65301 0.0862 0.63981 C 0.08177 0.63819 0.07748 0.63565 0.07305 0.63403 C 0.07018 0.6331 0.06732 0.63287 0.06445 0.63217 C 0.04193 0.62685 0.07305 0.6338 0.04805 0.62824 C 0.04453 0.62546 0.04089 0.62199 0.03724 0.6206 C 0.03516 0.61944 0.03281 0.61967 0.03073 0.61852 C 0.028 0.61643 0.02578 0.61296 0.02305 0.61065 C 0.0181 0.60602 0.01224 0.60486 0.00781 0.5993 C 0.00208 0.5912 -0.00469 0.58565 -0.0095 0.57616 C -0.01953 0.55579 -0.02487 0.5456 -0.03346 0.52592 C -0.03646 0.51898 -0.03906 0.51157 -0.04219 0.50463 C -0.04896 0.48866 -0.05638 0.47384 -0.06276 0.45787 C -0.06536 0.45185 -0.06771 0.44514 -0.07044 0.43866 C -0.07461 0.42917 -0.07969 0.42037 -0.08346 0.40995 C -0.0901 0.39167 -0.09245 0.37708 -0.09648 0.35764 C -0.09726 0.33148 -0.09909 0.30185 -0.09544 0.27662 C -0.09427 0.26852 -0.09101 0.26157 -0.08776 0.25509 C -0.07864 0.2375 -0.06953 0.21875 -0.05846 0.20486 C -0.04127 0.1838 -0.04831 0.1912 -0.02252 0.16852 C -0.01367 0.16065 -0.00625 0.15486 0.00352 0.15116 C 0.01328 0.14722 0.02305 0.14467 0.03281 0.14143 C 0.05625 0.14259 0.10091 0.13171 0.12748 0.1588 C 0.13438 0.16574 0.13971 0.17639 0.14596 0.18565 C 0.14779 0.1912 0.14974 0.19699 0.1513 0.20324 C 0.15261 0.20717 0.15365 0.21227 0.15456 0.21643 C 0.15716 0.22824 0.15951 0.24005 0.16224 0.25162 C 0.16354 0.25671 0.16511 0.2618 0.16654 0.26643 C 0.16862 0.28472 0.17123 0.30532 0.17096 0.32292 C 0.17044 0.35139 0.16888 0.37986 0.16654 0.40787 C 0.16602 0.41551 0.16419 0.42268 0.16224 0.4294 C 0.14427 0.49167 0.14675 0.4875 0.12305 0.52963 C 0.11849 0.53773 0.10482 0.56042 0.09805 0.57037 C 0.09232 0.5787 0.08672 0.58773 0.08073 0.59537 C 0.07604 0.60162 0.06732 0.61389 0.0612 0.61852 C 0.05873 0.61967 0.05599 0.62083 0.05352 0.62199 C 0.04544 0.62801 0.03737 0.6331 0.02956 0.63981 C 0.02669 0.64236 0.02409 0.64606 0.02096 0.64768 C 0.01458 0.65069 0.00794 0.65185 0.0013 0.65347 C -0.01198 0.65671 -0.01953 0.65741 -0.03229 0.65926 C -0.04427 0.65856 -0.05638 0.65949 -0.06823 0.65717 C -0.08359 0.6544 -0.07825 0.65301 -0.08555 0.6456 C -0.09427 0.63704 -0.10364 0.63055 -0.11172 0.6206 C -0.11536 0.61597 -0.11888 0.61134 -0.12252 0.60694 C -0.12565 0.60347 -0.12917 0.60046 -0.13229 0.59699 C -0.13568 0.59352 -0.1388 0.58889 -0.14219 0.58565 C -0.14492 0.58287 -0.14792 0.58079 -0.15078 0.57755 C -0.15729 0.57199 -0.16016 0.56852 -0.16601 0.56042 C -0.17057 0.5537 -0.18086 0.53773 -0.1832 0.53171 C -0.18476 0.52755 -0.18581 0.52361 -0.1875 0.52014 C -0.1918 0.51157 -0.19635 0.50463 -0.20039 0.49676 C -0.20221 0.49329 -0.20443 0.49074 -0.20586 0.48727 C -0.20768 0.4831 -0.2095 0.4794 -0.21159 0.47569 C -0.2125 0.47361 -0.21367 0.47153 -0.21484 0.46944 C -0.21549 0.46713 -0.21614 0.46458 -0.21706 0.46204 C -0.23815 0.40208 -0.21914 0.46134 -0.23437 0.40787 C -0.23568 0.40324 -0.23711 0.39861 -0.23867 0.39421 C -0.24023 0.38958 -0.24271 0.38588 -0.24414 0.38102 C -0.24557 0.37592 -0.24609 0.37014 -0.24726 0.36551 C -0.25052 0.3537 -0.25716 0.33032 -0.25716 0.33102 C -0.25742 0.3243 -0.25729 0.31759 -0.25833 0.31088 C -0.25872 0.30833 -0.26094 0.30648 -0.26159 0.3037 C -0.26237 0.29954 -0.26237 0.29606 -0.26263 0.29213 C -0.26315 0.28472 -0.26341 0.27801 -0.2638 0.27083 C -0.26224 0.23102 -0.26289 0.19005 -0.25937 0.15116 C -0.25833 0.14143 -0.25378 0.13403 -0.25065 0.12592 C -0.24531 0.11227 -0.23568 0.09421 -0.22891 0.08333 C -0.22409 0.07592 -0.21862 0.06944 -0.21367 0.06227 C -0.21003 0.05648 -0.20677 0.04977 -0.20286 0.04444 C -0.17708 0.01042 -0.18802 0.02685 -0.17044 0.0081 C -0.16133 -0.00162 -0.14713 -0.02107 -0.13555 -0.02292 C -0.12148 -0.02546 -0.1276 -0.02384 -0.11719 -0.02662 C -0.11536 -0.02801 -0.11354 -0.02963 -0.11172 -0.03056 C -0.10065 -0.03588 -0.08672 -0.03009 -0.07695 -0.02894 C -0.06367 -0.02384 -0.08008 -0.03009 -0.06497 -0.02292 C -0.06315 -0.02199 -0.06133 -0.02153 -0.0595 -0.02107 L -0.04974 -0.01713 C -0.04831 -0.01644 -0.04687 -0.01597 -0.04544 -0.01528 C -0.03112 -0.00741 -0.04049 -0.01134 -0.03021 -0.00741 C -0.02838 -0.00625 -0.02656 -0.0044 -0.02474 -0.00347 C -0.02226 -0.00232 -0.01966 -0.00232 -0.01719 -0.00162 C -0.01497 -0.00093 -0.01276 -0.00046 -0.01055 1.11111E-6 C 0.0043 -0.00162 -0.00065 -0.00116 0.0013 -0.00162 Z " pathEditMode="relative" rAng="0" ptsTypes="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9" y="172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2.08333E-7 0.00023 C 0.00117 -0.00579 0.00326 -0.01135 0.00326 -0.01736 C 0.00443 -0.05278 0.003 -0.06945 0.00117 -0.09861 C 0.00091 -0.12246 0.00078 -0.1463 -2.08333E-7 -0.16991 C -2.08333E-7 -0.17269 -0.00065 -0.17523 -0.00091 -0.17778 C -0.00182 -0.18334 -0.00234 -0.18936 -0.00312 -0.19514 C -0.00365 -0.20162 -0.00365 -0.20811 -0.00417 -0.21436 C -0.00482 -0.21922 -0.00742 -0.23102 -0.00872 -0.23565 C -0.01016 -0.25162 -0.00911 -0.24908 -0.01523 -0.26667 C -0.01615 -0.26945 -0.01732 -0.27292 -0.01836 -0.27639 C -0.02187 -0.28912 -0.01862 -0.28311 -0.0237 -0.29375 C -0.02747 -0.30139 -0.02669 -0.29838 -0.03138 -0.3051 C -0.03255 -0.30718 -0.03333 -0.30949 -0.03477 -0.31111 C -0.03984 -0.31783 -0.0375 -0.31227 -0.04219 -0.3169 C -0.04427 -0.31852 -0.04583 -0.32084 -0.04766 -0.32269 C -0.04883 -0.32338 -0.04974 -0.3257 -0.05091 -0.32662 C -0.05339 -0.32824 -0.05599 -0.32917 -0.05859 -0.33056 C -0.08268 -0.34352 -0.05234 -0.32709 -0.0694 -0.33611 C -0.07448 -0.33843 -0.07956 -0.3419 -0.08464 -0.34375 C -0.0901 -0.34561 -0.0957 -0.34746 -0.10091 -0.34954 C -0.10352 -0.3507 -0.10599 -0.35255 -0.10859 -0.35348 C -0.11107 -0.3544 -0.11367 -0.3544 -0.11615 -0.35533 C -0.1194 -0.35648 -0.12266 -0.35857 -0.12591 -0.35926 C -0.13424 -0.36111 -0.15104 -0.3632 -0.15104 -0.36297 L -0.25964 -0.35718 C -0.26432 -0.35695 -0.26836 -0.35672 -0.27266 -0.35533 C -0.27643 -0.35417 -0.27982 -0.3507 -0.28359 -0.34954 C -0.28789 -0.34815 -0.29245 -0.34838 -0.29661 -0.34769 C -0.31263 -0.34491 -0.31667 -0.34491 -0.33021 -0.33982 C -0.34401 -0.33473 -0.33437 -0.33704 -0.34987 -0.33056 C -0.35195 -0.3294 -0.35417 -0.32917 -0.35638 -0.32848 C -0.36068 -0.32593 -0.36484 -0.32223 -0.3694 -0.32084 C -0.37565 -0.31898 -0.37747 -0.31875 -0.38372 -0.31505 C -0.38633 -0.31343 -0.38854 -0.31042 -0.39102 -0.30926 C -0.39388 -0.30787 -0.39687 -0.30811 -0.39987 -0.30718 C -0.40195 -0.30672 -0.40404 -0.30602 -0.40638 -0.3051 C -0.43763 -0.28403 -0.41146 -0.30486 -0.43451 -0.28033 C -0.43802 -0.27662 -0.44206 -0.27454 -0.44531 -0.27061 C -0.45182 -0.2625 -0.45729 -0.25278 -0.46393 -0.24537 C -0.47148 -0.23681 -0.47604 -0.23311 -0.48229 -0.22014 C -0.48464 -0.21574 -0.48581 -0.20996 -0.48776 -0.20486 C -0.48958 -0.20023 -0.49167 -0.19607 -0.49323 -0.19098 C -0.49714 -0.17894 -0.49687 -0.17547 -0.49974 -0.16436 C -0.50065 -0.16042 -0.50182 -0.15648 -0.50299 -0.15255 C -0.50326 -0.14931 -0.50521 -0.12223 -0.50521 -0.11991 C -0.50521 -0.07917 -0.50495 -0.03866 -0.50404 0.00185 C -0.50391 0.01088 -0.50013 0.02847 -0.49857 0.0368 C -0.4974 0.05856 -0.49661 0.07523 -0.49427 0.09861 C -0.49349 0.10648 -0.49193 0.11389 -0.49115 0.12176 C -0.4901 0.1287 -0.4901 0.13611 -0.4888 0.14305 C -0.48646 0.15694 -0.48307 0.17014 -0.48034 0.18356 C -0.47943 0.19189 -0.47891 0.20046 -0.47799 0.20879 C -0.47721 0.21643 -0.47552 0.22407 -0.47474 0.23194 C -0.47409 0.23819 -0.47448 0.2449 -0.4737 0.25115 C -0.4724 0.25995 -0.47005 0.26805 -0.46823 0.27639 C -0.46745 0.28472 -0.46706 0.29328 -0.46602 0.30139 C -0.46523 0.3074 -0.46393 0.31319 -0.46289 0.31898 C -0.45885 0.3375 -0.45586 0.3493 -0.44974 0.36713 C -0.44779 0.37268 -0.44505 0.37708 -0.44323 0.38264 C -0.44076 0.39004 -0.43906 0.39838 -0.43672 0.40578 C -0.43437 0.41319 -0.43138 0.41967 -0.42904 0.42708 C -0.41641 0.46713 -0.41979 0.46713 -0.40299 0.50046 C -0.39687 0.51296 -0.38724 0.53402 -0.3793 0.5412 C -0.37695 0.54305 -0.37474 0.54444 -0.37266 0.54699 C -0.36667 0.55416 -0.36172 0.56435 -0.35521 0.57014 C -0.35312 0.57199 -0.35091 0.57384 -0.34883 0.57592 C -0.34505 0.57963 -0.34193 0.58518 -0.33789 0.5875 C -0.33568 0.58889 -0.33372 0.58981 -0.33164 0.59143 C -0.31784 0.60139 -0.33268 0.59375 -0.31393 0.60486 C -0.3112 0.60648 -0.30859 0.6074 -0.30547 0.60879 C -0.30169 0.61064 -0.29805 0.61273 -0.2944 0.61458 C -0.29154 0.61597 -0.28854 0.61666 -0.28568 0.61852 C -0.28242 0.6206 -0.27852 0.62407 -0.27487 0.62615 C -0.26654 0.63102 -0.26328 0.63055 -0.25417 0.63194 C -0.24961 0.63495 -0.2431 0.64004 -0.23789 0.64166 C -0.22083 0.64722 -0.2181 0.64722 -0.20312 0.6493 C -0.17943 0.65625 -0.21211 0.64583 -0.19115 0.65509 C -0.18268 0.65879 -0.17682 0.65949 -0.16836 0.66088 C -0.1332 0.67338 -0.14922 0.66921 -0.07812 0.66296 C -0.07513 0.6625 -0.0724 0.65879 -0.0694 0.65717 C -0.06706 0.65555 -0.06432 0.65439 -0.06198 0.65324 C -0.0569 0.64745 -0.05299 0.64328 -0.0487 0.63588 C -0.04427 0.62777 -0.04453 0.62546 -0.04128 0.61643 C -0.0401 0.61389 -0.03893 0.61134 -0.03802 0.60879 C -0.0375 0.60231 -0.0375 0.59583 -0.03685 0.58935 C -0.03646 0.58611 -0.03477 0.58333 -0.03477 0.57986 C -0.03437 0.53588 -0.03503 0.49213 -0.03568 0.44838 C -0.03594 0.4412 -0.0362 0.43402 -0.03685 0.42708 C -0.0375 0.41921 -0.03919 0.4118 -0.0401 0.40393 C -0.04102 0.39699 -0.04154 0.38981 -0.04219 0.38264 C -0.04258 0.375 -0.04284 0.36713 -0.04336 0.35949 C -0.04401 0.35231 -0.04544 0.34537 -0.04544 0.33819 C -0.04544 0.31551 -0.04518 0.29282 -0.04336 0.2706 C -0.0431 0.26551 -0.04036 0.26157 -0.03893 0.25694 C -0.02435 0.20833 -0.05325 0.29722 -0.0194 0.20671 C -0.00937 0.18009 -0.01719 0.19745 -0.00417 0.17592 C -0.00117 0.17083 0.00143 0.16527 0.00443 0.16041 C 0.00742 0.15555 0.01081 0.15092 0.01432 0.14699 C 0.02813 0.13078 0.03385 0.12338 0.04805 0.11597 C 0.05625 0.11157 0.06445 0.10648 0.07305 0.10439 C 0.08229 0.10208 0.0918 0.10301 0.1013 0.10254 C 0.12695 0.1037 0.15286 0.10162 0.17839 0.10625 C 0.18529 0.10764 0.19154 0.11481 0.19805 0.1199 C 0.21042 0.12986 0.22878 0.14514 0.23815 0.16435 C 0.25339 0.19537 0.26419 0.22731 0.27305 0.26481 C 0.27617 0.27939 0.27852 0.29444 0.28151 0.30926 C 0.28307 0.32407 0.28503 0.33865 0.28607 0.3537 C 0.28685 0.36713 0.2862 0.38078 0.28698 0.39421 C 0.28919 0.425 0.29089 0.42986 0.29349 0.45416 C 0.2944 0.46111 0.29466 0.46852 0.29583 0.47546 C 0.29883 0.49814 0.29896 0.49189 0.30339 0.51412 C 0.31172 0.55602 0.30065 0.51064 0.31211 0.55277 C 0.31367 0.55856 0.31445 0.56481 0.31628 0.57014 C 0.3181 0.57523 0.32096 0.5787 0.32279 0.58356 C 0.32513 0.58912 0.32643 0.59537 0.32826 0.60092 C 0.33294 0.61412 0.33411 0.61458 0.33932 0.62615 C 0.34141 0.63125 0.34349 0.63657 0.34583 0.64166 C 0.34896 0.64814 0.35443 0.65555 0.35781 0.66088 C 0.35925 0.66342 0.36042 0.66643 0.36211 0.66875 C 0.36341 0.67037 0.36497 0.67129 0.36641 0.67245 C 0.36888 0.67453 0.37122 0.67685 0.37409 0.67824 C 0.37786 0.68032 0.39036 0.68171 0.39258 0.68217 C 0.43021 0.69051 0.40052 0.6868 0.43932 0.69004 L 0.56758 0.68611 C 0.5763 0.68564 0.58008 0.68009 0.58815 0.67639 C 0.59219 0.67477 0.59622 0.67384 0.60013 0.67245 C 0.62161 0.65162 0.60247 0.66898 0.62409 0.65324 C 0.62813 0.65023 0.6319 0.64629 0.63607 0.64352 C 0.64063 0.64051 0.64557 0.63912 0.65013 0.63588 C 0.66523 0.625 0.67617 0.61412 0.68932 0.59722 C 0.69245 0.59305 0.69779 0.58078 0.70013 0.57592 C 0.70195 0.56759 0.70391 0.55926 0.7056 0.55069 C 0.70651 0.54629 0.70664 0.54143 0.70781 0.53727 C 0.70925 0.53171 0.71146 0.52685 0.71315 0.52176 C 0.71354 0.51736 0.71367 0.51273 0.71432 0.50833 C 0.7151 0.50301 0.71719 0.49838 0.71758 0.49282 C 0.71862 0.4787 0.7181 0.46435 0.71862 0.45023 C 0.71888 0.44514 0.7194 0.44004 0.71979 0.43472 C 0.71862 0.39745 0.71966 0.35972 0.71641 0.32268 C 0.71563 0.3125 0.71315 0.29953 0.70781 0.2956 L 0.70234 0.29189 C 0.69844 0.2831 0.69557 0.27592 0.69036 0.26875 C 0.68854 0.26597 0.68659 0.26389 0.6849 0.26088 C 0.68372 0.25856 0.6832 0.25486 0.68164 0.25324 C 0.6776 0.24884 0.67292 0.24722 0.66862 0.24352 C 0.66576 0.24097 0.66302 0.2375 0.6599 0.23588 C 0.65716 0.23426 0.65417 0.23449 0.6513 0.23379 C 0.6276 0.22129 0.653 0.23426 0.62956 0.22407 C 0.62552 0.22245 0.62161 0.21944 0.61758 0.21828 C 0.60885 0.2162 0.59141 0.21458 0.59141 0.21481 L 0.51302 0.21643 C 0.50677 0.21666 0.5069 0.21898 0.50104 0.22222 C 0.49753 0.2243 0.49388 0.22639 0.49036 0.22801 C 0.47826 0.23333 0.47396 0.23264 0.45977 0.23588 C 0.41849 0.24537 0.46693 0.23541 0.43581 0.24166 C 0.43229 0.24352 0.42865 0.24583 0.42513 0.24745 C 0.42148 0.24907 0.41784 0.2493 0.41432 0.25115 C 0.40951 0.25393 0.4 0.26088 0.4 0.26111 C 0.3862 0.28032 0.40599 0.25324 0.38138 0.28217 C 0.37956 0.28472 0.37721 0.28773 0.37513 0.28981 C 0.35625 0.30787 0.3737 0.28773 0.35781 0.30532 C 0.3556 0.30787 0.35339 0.31064 0.3513 0.31319 C 0.34857 0.31574 0.34609 0.31805 0.34362 0.32083 C 0.33268 0.3331 0.33242 0.33495 0.32279 0.34398 C 0.31979 0.34699 0.29688 0.36666 0.29349 0.37106 C 0.29219 0.37291 0.29076 0.375 0.28932 0.37685 C 0.28425 0.38287 0.27917 0.38842 0.27409 0.39421 C 0.27188 0.39676 0.26953 0.3993 0.26758 0.40208 C 0.26471 0.40578 0.26159 0.40949 0.25885 0.41365 C 0.24479 0.43472 0.26536 0.41203 0.23815 0.44444 C 0.23177 0.45208 0.23099 0.45231 0.22513 0.4618 C 0.22331 0.46504 0.22161 0.46852 0.21979 0.47152 C 0.21797 0.4743 0.21576 0.47639 0.21432 0.47939 C 0.21302 0.48148 0.21211 0.48472 0.21094 0.48703 C 0.19961 0.5074 0.21159 0.48102 0.20013 0.50439 C 0.19935 0.50625 0.19883 0.50833 0.19805 0.51018 C 0.19661 0.51342 0.19479 0.51643 0.19362 0.5199 C 0.19206 0.52407 0.19102 0.52916 0.18932 0.53333 C 0.18828 0.53564 0.18698 0.53703 0.18607 0.53912 C 0.17604 0.56273 0.18997 0.53449 0.17839 0.55856 C 0.17747 0.56041 0.16654 0.58264 0.16315 0.5875 C 0.15898 0.59375 0.15534 0.60254 0.15 0.60486 L 0.14583 0.60694 C 0.14479 0.6081 0.14362 0.60926 0.14258 0.61064 C 0.12721 0.62986 0.14453 0.61736 0.10013 0.61064 C 0.09766 0.60949 0.09492 0.60879 0.09258 0.60694 C 0.09023 0.60486 0.08828 0.60139 0.08607 0.59907 C 0.08398 0.59699 0.08164 0.5956 0.07956 0.59328 C 0.078 0.59166 0.07669 0.58912 0.07513 0.5875 C 0.0724 0.58449 0.06927 0.58264 0.06641 0.57986 C 0.06419 0.57754 0.06224 0.5743 0.0599 0.57199 C 0.04688 0.55879 0.04766 0.56597 0.03164 0.5412 C 0.02878 0.53657 0.02604 0.53148 0.02305 0.52754 C 0.00443 0.50439 0.02122 0.53171 0.0056 0.50625 C 0.00352 0.50324 0.00169 0.50023 -2.08333E-7 0.49676 C -0.01328 0.46481 0.00234 0.49814 -0.00638 0.47338 C -0.00716 0.47106 -0.00872 0.46967 -0.00964 0.46759 C -0.01016 0.46134 -0.0099 0.45463 -0.01081 0.44838 C -0.01107 0.44606 -0.01224 0.44467 -0.01289 0.44259 C -0.01341 0.44074 -0.0138 0.43865 -0.01406 0.4368 C -0.01497 0.43148 -0.01706 0.41319 -0.01719 0.41157 C -0.01771 0.40578 -0.01797 0.4 -0.01836 0.39421 C -0.01797 0.34722 -0.01797 0.30023 -0.01719 0.25324 C -0.0168 0.22083 -0.01706 0.2375 -0.01406 0.21458 C -0.01107 0.19236 -0.01445 0.21111 -0.01198 0.19722 C -0.01146 0.19189 -0.01146 0.18657 -0.01081 0.18171 C -0.01042 0.17939 -0.00898 0.17801 -0.00872 0.17592 C -0.00807 0.17268 -0.00807 0.16921 -0.00742 0.1662 C -0.0069 0.16342 -0.00599 0.16111 -0.00521 0.15856 C -0.00456 0.15532 -0.00391 0.15208 -0.00312 0.14884 C -0.00234 0.13657 -0.00182 0.1243 -0.00091 0.11203 C -0.00091 0.11018 -2.08333E-7 0.10833 -2.08333E-7 0.10625 C 0.00078 0.08819 0.00065 0.07014 0.00117 0.05208 C 0.00117 0.05023 0.00208 0.04838 0.00234 0.04629 C 0.00286 0.04259 0.00326 0.03865 0.00326 0.03472 C 0.00352 0.02314 0.00065 0.00578 -2.08333E-7 3.33333E-6 Z " pathEditMode="relative" rAng="0" ptsTypes="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1634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0347 L 0.0043 -0.00347 C 0.00339 -0.01782 0.00261 -0.03264 0.00104 -0.04652 C 0.00052 -0.05 -0.00052 -0.0537 -0.00117 -0.05764 C -0.00156 -0.06412 -0.00169 -0.06921 -0.00221 -0.07523 C -0.00273 -0.08032 -0.00377 -0.08518 -0.00442 -0.0912 C -0.00521 -0.09676 -0.00586 -0.10393 -0.00664 -0.11018 C -0.00703 -0.11828 -0.0069 -0.12523 -0.00768 -0.13287 C -0.00833 -0.13981 -0.01015 -0.14583 -0.01094 -0.15254 C -0.01159 -0.1574 -0.01172 -0.1625 -0.01211 -0.16782 C -0.01237 -0.18703 -0.01315 -0.20648 -0.01315 -0.22569 C -0.01315 -0.2456 -0.01263 -0.26597 -0.01211 -0.28588 C -0.01185 -0.2912 -0.00989 -0.30208 -0.00885 -0.30717 C -0.0082 -0.30949 -0.00716 -0.3118 -0.00664 -0.31458 C -0.00573 -0.31967 -0.00508 -0.325 -0.00442 -0.33032 C -0.00403 -0.3331 -0.00416 -0.3368 -0.00338 -0.33958 C -0.00117 -0.34768 0.00169 -0.35509 0.0043 -0.36273 C 0.01029 -0.38078 0.00456 -0.36412 0.01185 -0.38194 C 0.01341 -0.38588 0.01433 -0.39027 0.01615 -0.39352 C 0.01771 -0.39629 0.01979 -0.39745 0.02162 -0.3993 C 0.02305 -0.40254 0.02422 -0.40625 0.02604 -0.40902 C 0.02761 -0.41157 0.02969 -0.41296 0.03138 -0.41481 C 0.03255 -0.4162 0.0336 -0.41736 0.03464 -0.41875 C 0.03659 -0.42129 0.03802 -0.42453 0.04011 -0.42639 C 0.0418 -0.42801 0.04375 -0.42777 0.04558 -0.42847 C 0.0487 -0.43125 0.05 -0.43287 0.05313 -0.43426 C 0.05495 -0.43495 0.05677 -0.43541 0.0586 -0.43611 C 0.06875 -0.44004 0.05586 -0.43634 0.07383 -0.4419 C 0.0763 -0.44282 0.07891 -0.44328 0.08138 -0.44398 L 0.17813 -0.43796 C 0.18334 -0.43773 0.18828 -0.43588 0.19336 -0.43426 C 0.20834 -0.42893 0.22344 -0.42477 0.23789 -0.4169 C 0.24375 -0.41365 0.24948 -0.40972 0.25534 -0.40717 C 0.25964 -0.40532 0.26406 -0.40486 0.26836 -0.40324 C 0.2724 -0.40162 0.2763 -0.39907 0.28034 -0.39745 C 0.28386 -0.39606 0.28763 -0.39537 0.29115 -0.39352 C 0.2974 -0.39074 0.30339 -0.3868 0.30964 -0.38402 C 0.31107 -0.38333 0.31263 -0.38264 0.31406 -0.38194 C 0.31654 -0.38078 0.31901 -0.37916 0.32162 -0.37824 C 0.32552 -0.37662 0.32956 -0.37569 0.3336 -0.3743 C 0.33503 -0.37291 0.33659 -0.37199 0.33789 -0.37037 C 0.33946 -0.36875 0.34076 -0.3662 0.34232 -0.36458 C 0.34401 -0.36296 0.34597 -0.3625 0.34766 -0.36088 C 0.35222 -0.35602 0.35625 -0.35 0.36081 -0.34537 C 0.36693 -0.33912 0.37331 -0.3331 0.37917 -0.32639 C 0.38255 -0.32245 0.3862 -0.31944 0.38906 -0.31458 C 0.3905 -0.31203 0.3918 -0.30926 0.39336 -0.30717 C 0.39987 -0.29676 0.39584 -0.30578 0.40209 -0.29328 C 0.40339 -0.29074 0.40729 -0.28217 0.4086 -0.27801 C 0.41016 -0.27315 0.41133 -0.26759 0.41289 -0.26273 C 0.41393 -0.25902 0.41524 -0.25648 0.41615 -0.25277 C 0.42123 -0.23495 0.41524 -0.25092 0.42162 -0.23565 C 0.42435 -0.21111 0.42071 -0.23727 0.42487 -0.2199 C 0.42552 -0.21759 0.42552 -0.21504 0.42591 -0.2125 C 0.4263 -0.21018 0.42683 -0.20856 0.42709 -0.20648 L 0.42917 -0.19097 C 0.42956 -0.18518 0.42982 -0.1794 0.43034 -0.17361 C 0.43073 -0.16782 0.43164 -0.1618 0.43255 -0.15625 C 0.43177 -0.10717 0.43164 -0.05764 0.43034 -0.0074 C 0.43008 0.0007 0.42748 0.00463 0.42591 0.01204 C 0.42357 0.02338 0.42656 0.0169 0.42266 0.0294 C 0.42188 0.03195 0.4168 0.04537 0.41511 0.04861 C 0.41341 0.05209 0.41211 0.05695 0.40964 0.05834 L 0.40638 0.06019 C 0.40417 0.06297 0.40209 0.06551 0.39987 0.06806 C 0.39805 0.07014 0.3961 0.07153 0.3944 0.07361 C 0.39297 0.0757 0.39167 0.07801 0.39011 0.07963 C 0.38789 0.08172 0.3819 0.0831 0.38034 0.08334 C 0.36693 0.09723 0.37878 0.08635 0.36511 0.09514 C 0.34896 0.10533 0.3599 0.10116 0.34766 0.10463 C 0.34141 0.11204 0.34662 0.10718 0.33464 0.11042 C 0.30417 0.11875 0.32761 0.11459 0.3043 0.11829 C 0.3013 0.11945 0.29831 0.12037 0.29558 0.12223 C 0.29297 0.12361 0.29063 0.12639 0.28789 0.12801 C 0.28542 0.12917 0.28281 0.12917 0.28034 0.12986 C 0.27748 0.13172 0.27461 0.13473 0.27162 0.13565 C 0.26628 0.13727 0.26081 0.13704 0.25534 0.1375 C 0.24558 0.13843 0.23581 0.13889 0.22591 0.13959 L 0.21406 0.14329 C 0.21146 0.14375 0.20886 0.14375 0.20638 0.14537 C 0.20456 0.14607 0.20287 0.14815 0.20091 0.14908 C 0.19961 0.15 0.19805 0.15023 0.19662 0.15116 C 0.18919 0.15486 0.19857 0.15139 0.18685 0.15486 C 0.18581 0.15625 0.18477 0.1581 0.1836 0.1588 C 0.1819 0.15973 0.17995 0.15973 0.17813 0.16088 C 0.17565 0.16181 0.17305 0.16297 0.17058 0.16459 C 0.15729 0.17246 0.17539 0.16528 0.15313 0.17246 C 0.15169 0.17361 0.15026 0.17523 0.14883 0.17616 C 0.13633 0.18449 0.15404 0.16991 0.13906 0.18195 C 0.13451 0.18542 0.13125 0.18843 0.12709 0.19352 C 0.12487 0.19491 0.12279 0.19815 0.12058 0.20116 C 0.11276 0.20973 0.1155 0.20116 0.10534 0.22037 C 0.08047 0.26829 0.09688 0.2331 0.08906 0.25232 C 0.08802 0.25556 0.08659 0.25834 0.08581 0.26135 C 0.0836 0.26829 0.08034 0.28426 0.08034 0.28426 C 0.07982 0.29028 0.07813 0.30648 0.07813 0.31158 C 0.07813 0.39584 0.06979 0.37338 0.08255 0.40417 C 0.08438 0.41713 0.08542 0.43033 0.08789 0.44283 C 0.09063 0.45602 0.09271 0.46482 0.0944 0.47778 C 0.09571 0.48496 0.09662 0.49468 0.09766 0.50486 L 0.09987 0.55116 C 0.10026 0.5588 0.09961 0.5669 0.10104 0.57431 C 0.12084 0.67616 0.10378 0.58195 0.11185 0.6382 C 0.11459 0.65695 0.11758 0.67547 0.12058 0.69422 C 0.12162 0.7007 0.12383 0.71343 0.12383 0.71366 C 0.12448 0.72315 0.12604 0.73264 0.12604 0.74236 C 0.12604 0.74769 0.12539 0.75417 0.12383 0.75996 C 0.1224 0.76459 0.11953 0.76783 0.11732 0.77153 C 0.11628 0.77292 0.11498 0.77315 0.11406 0.77523 C 0.11289 0.77639 0.11198 0.7794 0.11081 0.78102 C 0.10899 0.7838 0.10456 0.78912 0.10209 0.79074 C 0.09883 0.79213 0.0793 0.79445 0.07813 0.79468 C 0.04141 0.81644 0.06901 0.80139 -0.02513 0.79653 C -0.03112 0.7963 -0.05846 0.78565 -0.06094 0.78496 C -0.07057 0.78195 -0.0888 0.77639 -0.09896 0.77523 C -0.10442 0.77431 -0.10989 0.77408 -0.11536 0.77315 C -0.16992 0.75718 -0.1095 0.77431 -0.14687 0.76574 C -0.15403 0.76366 -0.16133 0.76158 -0.16862 0.75996 C -0.17474 0.75834 -0.18086 0.75741 -0.18711 0.75602 C -0.19219 0.75486 -0.19726 0.75371 -0.20221 0.75209 C -0.20586 0.75093 -0.2095 0.74908 -0.21315 0.74769 C -0.21784 0.74723 -0.22252 0.74699 -0.22721 0.7463 C -0.23268 0.74445 -0.23815 0.74213 -0.24362 0.74051 C -0.25677 0.73658 -0.26107 0.73658 -0.27396 0.73473 C -0.27773 0.73287 -0.28307 0.72986 -0.28711 0.72871 C -0.29466 0.72732 -0.30234 0.72732 -0.30989 0.725 C -0.31211 0.72431 -0.31419 0.72315 -0.3164 0.72315 L -0.46198 0.7213 C -0.47422 0.71806 -0.47357 0.71852 -0.49023 0.71158 C -0.49726 0.70857 -0.50403 0.70463 -0.51094 0.70185 C -0.51419 0.7 -0.51758 0.69977 -0.5207 0.69792 C -0.52838 0.69352 -0.54362 0.68403 -0.54362 0.68473 C -0.54752 0.67755 -0.55234 0.67292 -0.55547 0.66482 C -0.55755 0.66019 -0.55755 0.65348 -0.55872 0.64769 C -0.56015 0.64121 -0.56198 0.63496 -0.56315 0.62848 C -0.56679 0.60672 -0.56706 0.59375 -0.56849 0.57037 C -0.56784 0.55695 -0.56862 0.54283 -0.5664 0.52986 C -0.56523 0.52338 -0.56107 0.51991 -0.55872 0.51435 C -0.55625 0.50834 -0.55495 0.50093 -0.55221 0.49468 C -0.5487 0.48773 -0.54414 0.48195 -0.54023 0.47547 C -0.5362 0.46875 -0.53268 0.45949 -0.52838 0.45324 C -0.52057 0.44352 -0.49674 0.42084 -0.49023 0.41389 C -0.48398 0.40718 -0.47786 0.39885 -0.47187 0.3926 C -0.46588 0.38542 -0.46054 0.37639 -0.45442 0.36945 C -0.44896 0.36343 -0.44297 0.35741 -0.43698 0.35394 C -0.42877 0.34723 -0.42044 0.34074 -0.41198 0.33473 C -0.40846 0.33195 -0.40482 0.32871 -0.40117 0.3257 C -0.39622 0.32408 -0.39114 0.32084 -0.38594 0.31922 C -0.38372 0.31852 -0.38164 0.31806 -0.37942 0.31598 C -0.37161 0.31459 -0.37812 0.31528 -0.36745 0.31297 C -0.35885 0.31204 -0.35013 0.30973 -0.3414 0.30949 L -0.2914 0.31158 C -0.28489 0.31204 -0.28594 0.31505 -0.27942 0.31922 C -0.27773 0.31922 -0.27578 0.31922 -0.27396 0.32107 C -0.24791 0.33449 -0.27409 0.32246 -0.25989 0.32871 C -0.25872 0.33148 -0.25807 0.33473 -0.25664 0.33658 C -0.25312 0.34144 -0.25013 0.34005 -0.24791 0.3463 C -0.24518 0.35371 -0.24192 0.36065 -0.24036 0.36945 C -0.23581 0.3926 -0.23828 0.37986 -0.23268 0.40533 C -0.23229 0.41181 -0.23203 0.41783 -0.23164 0.42361 C -0.23099 0.43079 -0.22995 0.43889 -0.22942 0.44676 C -0.2289 0.45579 -0.22877 0.46482 -0.22838 0.47385 C -0.23906 0.66482 -0.22487 0.52315 -0.24896 0.65162 C -0.25013 0.65741 -0.25091 0.66343 -0.25221 0.66898 C -0.25351 0.67431 -0.25508 0.6794 -0.25664 0.68403 C -0.25898 0.6926 -0.26094 0.69908 -0.26419 0.70579 C -0.26523 0.70787 -0.2664 0.70949 -0.26745 0.71158 C -0.27174 0.73056 -0.26692 0.71435 -0.27291 0.725 C -0.27383 0.72662 -0.27409 0.7294 -0.27513 0.73079 C -0.27669 0.73287 -0.27877 0.73334 -0.28047 0.73473 C -0.28424 0.73773 -0.2914 0.74445 -0.2914 0.74445 C -0.30299 0.74306 -0.31471 0.74375 -0.32617 0.74051 C -0.32877 0.73982 -0.3306 0.73496 -0.33268 0.73287 C -0.34049 0.72223 -0.3362 0.72801 -0.34245 0.71528 C -0.34883 0.70278 -0.34791 0.70949 -0.35338 0.68843 C -0.35495 0.68218 -0.35534 0.67523 -0.35664 0.66898 C -0.35859 0.65973 -0.36094 0.65093 -0.36315 0.6419 C -0.3638 0.63426 -0.36419 0.62639 -0.36536 0.61875 C -0.36679 0.60834 -0.36953 0.59838 -0.3707 0.58797 C -0.37174 0.57824 -0.37096 0.56852 -0.37187 0.5588 C -0.37278 0.54769 -0.37474 0.53704 -0.37617 0.52593 C -0.37656 0.5176 -0.37695 0.50926 -0.37721 0.50093 C -0.3776 0.49121 -0.37799 0.48148 -0.37838 0.47199 C -0.37864 0.46273 -0.37903 0.45625 -0.37942 0.44861 C -0.37448 0.31783 -0.38125 0.40787 -0.36862 0.31598 C -0.3664 0.30209 -0.36601 0.28588 -0.36315 0.27084 C -0.36015 0.25533 -0.35456 0.24167 -0.35117 0.22639 C -0.34804 0.21273 -0.3457 0.19815 -0.34362 0.18403 C -0.34245 0.17709 -0.34271 0.16945 -0.3414 0.16273 C -0.33841 0.14746 -0.33047 0.11829 -0.33047 0.11829 C -0.32695 0.08287 -0.33073 0.11042 -0.32291 0.0757 C -0.31953 0.06088 -0.3194 0.0544 -0.3164 0.03912 C -0.3151 0.03218 -0.31328 0.02639 -0.31211 0.01898 C -0.31107 0.01412 -0.31081 0.00926 -0.30989 0.00417 C -0.30677 -0.01134 -0.30664 -0.01041 -0.30221 -0.02106 C -0.29857 -0.04398 -0.30195 -0.02569 -0.2957 -0.05185 C -0.29531 -0.0537 -0.29531 -0.05602 -0.29466 -0.05764 C -0.29166 -0.06551 -0.28489 -0.07893 -0.28489 -0.0787 C -0.2845 -0.08148 -0.2845 -0.08472 -0.28372 -0.08657 C -0.27825 -0.10717 -0.27734 -0.10092 -0.26966 -0.12152 C -0.26888 -0.12338 -0.26836 -0.12546 -0.26745 -0.12708 C -0.26614 -0.12986 -0.26445 -0.13194 -0.26315 -0.13495 C -0.26146 -0.13842 -0.26028 -0.14305 -0.25872 -0.14652 C -0.25742 -0.14977 -0.25573 -0.15277 -0.25442 -0.15625 C -0.25351 -0.15856 -0.25312 -0.16157 -0.25221 -0.16389 C -0.25104 -0.16736 -0.24922 -0.17014 -0.24791 -0.17361 C -0.24101 -0.19051 -0.24648 -0.18009 -0.24036 -0.19097 C -0.23633 -0.20509 -0.24023 -0.19259 -0.23372 -0.20856 C -0.22252 -0.23588 -0.23607 -0.20509 -0.22513 -0.22963 C -0.21849 -0.26527 -0.22734 -0.22152 -0.21966 -0.24884 C -0.21471 -0.2669 -0.21953 -0.2544 -0.2164 -0.26852 C -0.21549 -0.27245 -0.21419 -0.27592 -0.21315 -0.27986 C -0.21028 -0.31458 -0.21406 -0.27569 -0.20989 -0.30301 C -0.20807 -0.31458 -0.20937 -0.31597 -0.20768 -0.32824 C -0.20742 -0.33078 -0.20442 -0.34282 -0.20338 -0.34537 C -0.20247 -0.34745 -0.20104 -0.34907 -0.20013 -0.35115 C -0.19896 -0.35347 -0.19831 -0.35694 -0.19687 -0.35879 C -0.19492 -0.36157 -0.19245 -0.3625 -0.19036 -0.36458 C -0.18515 -0.3699 -0.18229 -0.3743 -0.17721 -0.37824 C -0.17435 -0.38032 -0.17148 -0.38194 -0.16862 -0.38402 C -0.15755 -0.39213 -0.17278 -0.3831 -0.15664 -0.39352 C -0.15521 -0.39444 -0.15364 -0.3949 -0.15221 -0.3956 C -0.15117 -0.39606 -0.15013 -0.39722 -0.14896 -0.39745 C -0.14544 -0.39838 -0.14179 -0.39884 -0.13815 -0.3993 C -0.13711 -0.4 -0.13607 -0.40139 -0.13489 -0.40139 C -0.12838 -0.40139 -0.12174 -0.40092 -0.11536 -0.3993 C -0.11328 -0.39884 -0.10482 -0.38842 -0.10442 -0.38773 C -0.10325 -0.38611 -0.10247 -0.38356 -0.10117 -0.38194 C -0.09948 -0.37986 -0.09739 -0.3787 -0.0957 -0.37615 C -0.09297 -0.37222 -0.09062 -0.36713 -0.08815 -0.36273 C -0.08737 -0.36134 -0.08685 -0.35972 -0.08594 -0.35879 L -0.08164 -0.35486 C -0.08047 -0.35231 -0.07916 -0.35023 -0.07838 -0.34722 C -0.07682 -0.3419 -0.0763 -0.32152 -0.07617 -0.32037 C -0.07578 -0.31643 -0.07474 -0.31273 -0.07396 -0.30879 C -0.07331 -0.2956 -0.07344 -0.28958 -0.07187 -0.27801 C -0.06992 -0.26389 -0.0694 -0.2662 -0.06862 -0.25277 C -0.0681 -0.24537 -0.0681 -0.23727 -0.06745 -0.22963 C -0.06692 -0.22315 -0.06536 -0.21018 -0.06536 -0.21018 C -0.06497 -0.18379 -0.06484 -0.1574 -0.06419 -0.13102 C -0.06406 -0.12361 -0.06341 -0.12384 -0.06094 -0.1199 C -0.06054 -0.11435 -0.06054 -0.10902 -0.05989 -0.10393 C -0.05937 -0.10069 -0.0582 -0.09629 -0.05768 -0.09282 C -0.05729 -0.08958 -0.05729 -0.08634 -0.05664 -0.0831 C -0.05612 -0.08055 -0.05508 -0.07893 -0.05442 -0.07685 C -0.05351 -0.07384 -0.05299 -0.0706 -0.05221 -0.06736 C -0.05182 -0.06551 -0.05169 -0.06319 -0.05117 -0.06157 C -0.05065 -0.05949 -0.04961 -0.05764 -0.04896 -0.05602 C -0.04518 -0.04375 -0.04883 -0.05185 -0.04362 -0.04027 C -0.04062 -0.03379 -0.03737 -0.02639 -0.03385 -0.02106 C -0.03242 -0.01944 -0.03099 -0.01666 -0.02942 -0.01504 C -0.02851 -0.01458 -0.02721 -0.01458 -0.02617 -0.01319 C -0.01966 -0.00185 -0.02317 -0.00509 -0.0164 -0.00185 C -0.01536 -0.00023 -0.01419 0.00093 -0.01315 0.00232 C -0.01237 0.00301 -0.01198 0.00602 -0.01094 0.00602 C 0.00638 0.00764 0.00169 -0.00185 0.0043 -0.00347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7" y="1844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533 L -1.45833E-6 -0.00533 C -0.00403 -0.00926 -0.00794 -0.0132 -0.01198 -0.0169 C -0.0138 -0.01852 -0.01575 -0.01922 -0.01745 -0.02084 C -0.03125 -0.03287 -0.01901 -0.025 -0.03151 -0.03241 C -0.03411 -0.03565 -0.03672 -0.03866 -0.03919 -0.04213 C -0.04075 -0.04445 -0.04206 -0.04746 -0.04349 -0.04977 C -0.04935 -0.05834 -0.0543 -0.06112 -0.05872 -0.07292 L -0.06523 -0.09028 C -0.06758 -0.10649 -0.06471 -0.08912 -0.0707 -0.11158 C -0.07305 -0.12037 -0.07552 -0.12963 -0.07721 -0.13866 C -0.07799 -0.1426 -0.07851 -0.14653 -0.07943 -0.15024 C -0.08073 -0.15579 -0.08229 -0.16042 -0.08385 -0.16574 C -0.08698 -0.20024 -0.0819 -0.15324 -0.08828 -0.18889 C -0.0888 -0.19329 -0.0888 -0.19792 -0.08919 -0.20232 C -0.08945 -0.20625 -0.08997 -0.21019 -0.09023 -0.21389 C -0.0944 -0.24769 -0.09101 -0.21343 -0.09349 -0.24098 C -0.09323 -0.27454 -0.0931 -0.30811 -0.09245 -0.34144 C -0.09245 -0.34468 -0.0918 -0.34792 -0.0914 -0.35116 C -0.08971 -0.36227 -0.08828 -0.37362 -0.08607 -0.38403 C -0.0806 -0.40764 -0.08268 -0.39676 -0.07943 -0.4169 C -0.07747 -0.44491 -0.08047 -0.42107 -0.07396 -0.44422 C -0.0707 -0.45579 -0.06992 -0.46667 -0.06745 -0.47871 C -0.06614 -0.48473 -0.06458 -0.49028 -0.06315 -0.49607 C -0.06276 -0.50186 -0.06315 -0.50787 -0.06198 -0.51343 C -0.06081 -0.51922 -0.0582 -0.52362 -0.05651 -0.52894 C -0.05508 -0.53449 -0.05338 -0.54028 -0.05221 -0.5463 C -0.05117 -0.55139 -0.05104 -0.55672 -0.05 -0.56181 C -0.04739 -0.57524 -0.04544 -0.57894 -0.04245 -0.59074 C -0.0418 -0.59399 -0.04101 -0.59723 -0.04023 -0.60047 C -0.03984 -0.60417 -0.03984 -0.60811 -0.03919 -0.61227 C -0.03867 -0.61644 -0.03763 -0.61968 -0.03698 -0.62385 C -0.03268 -0.64862 -0.03737 -0.62547 -0.03151 -0.65278 C -0.0306 -0.66366 -0.03034 -0.66829 -0.02825 -0.67987 C -0.02773 -0.68287 -0.02682 -0.68612 -0.02617 -0.68936 C -0.02578 -0.69445 -0.02565 -0.69977 -0.025 -0.70487 C -0.02461 -0.7088 -0.02292 -0.71227 -0.02292 -0.71644 C -0.02292 -0.73473 -0.0237 -0.75348 -0.025 -0.77223 C -0.02513 -0.77385 -0.02656 -0.77454 -0.02721 -0.77593 C -0.02799 -0.77778 -0.02838 -0.78033 -0.02943 -0.78172 C -0.03138 -0.78496 -0.03385 -0.78681 -0.03594 -0.78959 C -0.03763 -0.7919 -0.04206 -0.79885 -0.04466 -0.80116 C -0.04713 -0.80324 -0.04987 -0.8044 -0.05221 -0.80695 C -0.05508 -0.80973 -0.05703 -0.81412 -0.05989 -0.81667 C -0.06588 -0.82199 -0.07109 -0.82223 -0.07721 -0.82616 C -0.0806 -0.82848 -0.08359 -0.83241 -0.08698 -0.83403 C -0.09049 -0.83565 -0.0944 -0.83519 -0.09792 -0.83588 C -0.10039 -0.83635 -0.10299 -0.83704 -0.10547 -0.83774 C -0.10859 -0.83889 -0.1112 -0.84121 -0.11419 -0.84167 C -0.12435 -0.84329 -0.1345 -0.84306 -0.14466 -0.84375 L -0.18815 -0.84167 C -0.19818 -0.84098 -0.19557 -0.8382 -0.20651 -0.83195 C -0.20872 -0.83079 -0.21094 -0.83079 -0.21315 -0.8301 C -0.21484 -0.82963 -0.21667 -0.82894 -0.21849 -0.82824 C -0.2207 -0.8257 -0.22278 -0.82269 -0.225 -0.82037 C -0.24167 -0.8044 -0.21536 -0.83473 -0.23919 -0.8088 C -0.24726 -0.80024 -0.2638 -0.77686 -0.26849 -0.76829 L -0.28476 -0.73936 C -0.28815 -0.73334 -0.2987 -0.71598 -0.30117 -0.70857 C -0.30312 -0.70324 -0.30403 -0.69699 -0.30547 -0.69121 C -0.30703 -0.68496 -0.30872 -0.67848 -0.30976 -0.67199 C -0.31745 -0.62732 -0.31393 -0.64607 -0.31966 -0.61644 C -0.32213 -0.58449 -0.31888 -0.61899 -0.32292 -0.59074 C -0.32474 -0.57778 -0.32331 -0.57824 -0.32513 -0.56366 C -0.32591 -0.55649 -0.32734 -0.54954 -0.32825 -0.54237 C -0.32864 -0.53542 -0.32917 -0.52824 -0.32956 -0.52153 C -0.33138 -0.46644 -0.33177 -0.38959 -0.33281 -0.34537 C -0.33281 -0.3338 -0.33333 -0.32223 -0.33372 -0.31065 C -0.33515 -0.28334 -0.3362 -0.27709 -0.33919 -0.2507 C -0.34206 -0.1632 -0.33776 -0.26875 -0.34349 -0.18889 C -0.34427 -0.17894 -0.34388 -0.16829 -0.34466 -0.15787 C -0.34609 -0.13588 -0.34805 -0.11412 -0.35 -0.09213 C -0.35039 -0.08843 -0.35065 -0.08449 -0.35117 -0.08056 C -0.35208 -0.07176 -0.35325 -0.0625 -0.35443 -0.05371 C -0.35469 -0.04653 -0.35521 -0.03936 -0.35547 -0.03241 C -0.35586 -0.02199 -0.35586 -0.01181 -0.35651 -0.00162 C -0.35729 0.00763 -0.35885 0.01643 -0.35976 0.02569 C -0.36094 0.03588 -0.36133 0.04814 -0.36198 0.05833 C -0.36406 0.09166 -0.36393 0.08726 -0.3664 0.11828 C -0.3681 0.16666 -0.36901 0.17476 -0.36523 0.24004 C -0.36484 0.24699 -0.36263 0.25324 -0.36094 0.25949 C -0.3595 0.26458 -0.35755 0.26944 -0.35651 0.27476 C -0.35547 0.28055 -0.3556 0.28171 -0.35325 0.28657 C -0.35195 0.28935 -0.35026 0.29143 -0.34896 0.29421 C -0.34805 0.29606 -0.34752 0.29814 -0.34674 0.3 C -0.34453 0.30578 -0.34127 0.31342 -0.33802 0.31736 C -0.33177 0.32523 -0.32409 0.32893 -0.31862 0.33865 C -0.31575 0.34351 -0.31237 0.35046 -0.30872 0.35416 C -0.30703 0.35578 -0.30508 0.35648 -0.30325 0.35787 C -0.30104 0.35972 -0.29896 0.36157 -0.29674 0.36365 C -0.28776 0.37291 -0.30208 0.36134 -0.28698 0.37338 C -0.28555 0.37476 -0.28333 0.37569 -0.28151 0.37731 C -0.28008 0.37893 -0.2789 0.38194 -0.27721 0.3831 C -0.27409 0.38518 -0.2707 0.38541 -0.26745 0.38703 C -0.26484 0.38819 -0.26263 0.38935 -0.25976 0.39074 C -0.25651 0.39259 -0.25338 0.3949 -0.25 0.39652 C -0.24466 0.3993 -0.23698 0.40115 -0.23151 0.40439 C -0.2293 0.40578 -0.22656 0.40879 -0.22396 0.41018 C -0.22292 0.41064 -0.2082 0.41388 -0.20768 0.41388 C -0.18437 0.41805 -0.20521 0.41319 -0.18047 0.4199 L -0.11198 0.41782 C -0.10885 0.41759 -0.10547 0.41689 -0.10221 0.41597 C -0.09961 0.41504 -0.09713 0.41342 -0.09466 0.41203 C -0.08724 0.40787 -0.07864 0.40277 -0.07174 0.39652 C -0.06836 0.39328 -0.06471 0.38981 -0.06094 0.38703 C -0.05781 0.38449 -0.05417 0.38379 -0.05117 0.38125 C -0.04974 0.37986 -0.04844 0.37847 -0.04674 0.37731 C -0.04505 0.37592 -0.0431 0.375 -0.0414 0.37338 C -0.04023 0.37245 -0.03932 0.3706 -0.03815 0.36944 C -0.03711 0.36875 -0.03594 0.36851 -0.03489 0.36759 C -0.03346 0.36643 -0.03203 0.36481 -0.03047 0.36365 C -0.02877 0.36226 -0.02682 0.36134 -0.025 0.35995 C -0.02278 0.3581 -0.0207 0.35578 -0.01849 0.35416 C -0.01497 0.35115 -0.01015 0.34838 -0.00664 0.34629 C -0.00403 0.3449 -0.00143 0.34444 0.00104 0.34259 C 0.00365 0.34051 0.00586 0.33703 0.0086 0.33472 C 0.01055 0.3331 0.01302 0.33263 0.01498 0.33101 C 0.01888 0.32754 0.0224 0.32314 0.02604 0.31921 C 0.02748 0.31782 0.02904 0.31689 0.03021 0.31551 C 0.03373 0.3118 0.03633 0.30648 0.04011 0.30393 C 0.0457 0.29976 0.04688 0.29976 0.05208 0.29236 C 0.05404 0.28935 0.05547 0.28518 0.05755 0.28263 C 0.07279 0.26458 0.0474 0.29537 0.06406 0.27291 C 0.06563 0.2706 0.06758 0.26921 0.06953 0.26713 C 0.07292 0.26319 0.07539 0.25833 0.0793 0.25555 C 0.08086 0.25439 0.08281 0.25416 0.08477 0.2537 C 0.09583 0.23865 0.08164 0.25671 0.09453 0.24398 C 0.0961 0.24236 0.09727 0.23981 0.09883 0.23819 C 0.10052 0.23657 0.10248 0.23541 0.10417 0.23426 C 0.10964 0.23078 0.11654 0.22731 0.12162 0.22453 C 0.12852 0.2162 0.12539 0.21967 0.13906 0.21111 C 0.14154 0.20949 0.14427 0.20902 0.14675 0.20717 C 0.14896 0.20578 0.15091 0.20301 0.15313 0.20138 C 0.15677 0.19907 0.16055 0.19768 0.16406 0.1956 C 0.16589 0.19444 0.16745 0.19259 0.16953 0.19189 C 0.17344 0.19004 0.17735 0.18912 0.18151 0.18796 C 0.20417 0.1699 0.17513 0.19143 0.21406 0.17245 C 0.22188 0.16875 0.22891 0.16481 0.23685 0.16273 C 0.24375 0.16111 0.25052 0.16041 0.25742 0.15902 C 0.26042 0.15833 0.26328 0.15763 0.26628 0.15694 C 0.28503 0.14745 0.25925 0.15972 0.29453 0.1493 C 0.30078 0.14745 0.30677 0.14421 0.31302 0.14166 L 0.36836 0.14351 C 0.36992 0.14351 0.37136 0.14467 0.37279 0.14537 C 0.38373 0.15185 0.37292 0.14652 0.38255 0.15324 C 0.38464 0.15463 0.38672 0.15555 0.38906 0.15694 C 0.40925 0.17013 0.38177 0.15254 0.39883 0.16481 C 0.40091 0.1662 0.40326 0.16713 0.40534 0.16851 C 0.41953 0.1787 0.41016 0.175 0.42266 0.17824 C 0.42526 0.17963 0.42787 0.18055 0.43034 0.18217 C 0.43333 0.18379 0.43607 0.18657 0.43906 0.18796 C 0.44115 0.18888 0.45755 0.19166 0.45847 0.19189 C 0.46263 0.19375 0.46641 0.19652 0.47057 0.19768 C 0.47813 0.19976 0.49336 0.20138 0.49336 0.20162 C 0.5332 0.22083 0.5138 0.21342 0.59766 0.20532 C 0.60052 0.20509 0.60248 0.19907 0.60534 0.19768 C 0.60938 0.19513 0.61406 0.1949 0.61823 0.19375 C 0.63255 0.17314 0.62643 0.18217 0.63685 0.16666 C 0.63893 0.16342 0.64141 0.16064 0.64336 0.15694 C 0.64557 0.15324 0.64766 0.14907 0.64974 0.14537 C 0.65222 0.14143 0.65508 0.13773 0.65755 0.13379 C 0.66302 0.12476 0.67136 0.1074 0.67474 0.09884 C 0.67682 0.09444 0.67774 0.08865 0.67917 0.08356 C 0.6819 0.07338 0.68685 0.05254 0.68685 0.05301 C 0.68919 -0.00024 0.68919 0.02939 0.67813 -0.05949 C 0.67682 -0.07107 0.67188 -0.07755 0.6694 -0.08843 C 0.66745 -0.09676 0.66719 -0.10162 0.66302 -0.10764 C 0.66029 -0.11158 0.65716 -0.11389 0.65417 -0.11737 C 0.64427 -0.12917 0.64818 -0.12755 0.63581 -0.13658 C 0.6319 -0.13982 0.62761 -0.14144 0.6237 -0.14445 C 0.60274 -0.16088 0.61927 -0.15348 0.59766 -0.15996 C 0.59271 -0.1632 0.58776 -0.16737 0.58242 -0.16945 C 0.57787 -0.1713 0.57305 -0.17014 0.56836 -0.17153 C 0.56367 -0.17269 0.55912 -0.17593 0.5543 -0.17732 C 0.54922 -0.17848 0.54401 -0.17848 0.53906 -0.17917 L 0.52604 -0.18102 L 0.42383 -0.17732 C 0.4194 -0.17686 0.41511 -0.17454 0.41081 -0.17338 C 0.40716 -0.17246 0.40352 -0.17199 0.39987 -0.17153 L 0.38581 -0.16574 C 0.38216 -0.16436 0.37839 -0.1632 0.37487 -0.16181 C 0.36732 -0.1588 0.35742 -0.1551 0.34987 -0.15024 C 0.34544 -0.14746 0.34128 -0.14352 0.33685 -0.14051 C 0.33255 -0.13774 0.32813 -0.13588 0.32383 -0.13287 C 0.29037 -0.10903 0.30977 -0.11737 0.28789 -0.10973 C 0.28477 -0.10695 0.28151 -0.10394 0.27813 -0.10186 C 0.26628 -0.09445 0.26654 -0.09862 0.25534 -0.08843 C 0.24909 -0.08264 0.24297 -0.0757 0.23685 -0.06899 C 0.23386 -0.06598 0.23125 -0.06204 0.22826 -0.05949 C 0.22526 -0.05672 0.22214 -0.05487 0.21953 -0.05162 C 0.21667 -0.04862 0.21458 -0.04352 0.21172 -0.04005 C 0.20899 -0.03635 0.19154 -0.01713 0.18685 -0.00926 C 0.18451 -0.00533 0.18281 0.00023 0.18034 0.00416 C 0.17813 0.0081 0.17513 0.01041 0.17279 0.01412 C 0.17083 0.01689 0.16927 0.0206 0.16732 0.02361 C 0.16198 0.03217 0.16107 0.03078 0.15651 0.04097 C 0.14401 0.06782 0.15925 0.03958 0.14779 0.06041 C 0.14557 0.06782 0.14284 0.07546 0.14128 0.08356 C 0.1405 0.08726 0.13985 0.09143 0.13906 0.09513 C 0.13789 0.1 0.13594 0.10393 0.13464 0.10879 C 0.11276 0.19004 0.13568 0.10694 0.12383 0.15509 C 0.1224 0.16041 0.12083 0.16527 0.1194 0.1706 C 0.11576 0.18495 0.11901 0.17615 0.11406 0.19189 C 0.11055 0.20277 0.10912 0.21759 0.10326 0.22453 C 0.0836 0.24791 0.06445 0.27199 0.04453 0.29421 C 0.04297 0.29583 0.04076 0.29513 0.03906 0.29606 C 0.02162 0.30509 0.03711 0.30092 0.01498 0.30393 C 0.00287 0.30324 -0.0095 0.30301 -0.02174 0.30185 C -0.0237 0.30185 -0.02552 0.30092 -0.02721 0.3 C -0.03255 0.29676 -0.03242 0.29328 -0.03815 0.28842 C -0.04427 0.28333 -0.05065 0.27963 -0.05651 0.27476 C -0.05989 0.27222 -0.06315 0.2699 -0.0664 0.26713 C -0.06927 0.26458 -0.07252 0.26273 -0.075 0.25949 C -0.08216 0.25046 -0.08867 0.23958 -0.0957 0.23032 L -0.11992 0.19953 C -0.12148 0.19699 -0.12357 0.1949 -0.125 0.19189 C -0.12656 0.18865 -0.12864 0.18564 -0.12943 0.18217 C -0.1319 0.17476 -0.13594 0.15902 -0.13594 0.15926 C -0.13672 0.15138 -0.13867 0.1324 -0.14023 0.12407 C -0.14297 0.10995 -0.14193 0.11643 -0.14401 0.10486 C -0.14323 0.09004 -0.14336 0.075 -0.14245 0.06041 C -0.14232 0.05763 -0.1418 0.05463 -0.14023 0.05254 C -0.13737 0.04745 -0.1345 0.04097 -0.13086 0.03888 L -0.12656 0.03726 C -0.12474 0.03518 -0.12331 0.0331 -0.12213 0.03148 C -0.12005 0.02939 -0.11445 0.02801 -0.11328 0.02731 C -0.11107 0.02569 -0.10898 0.02291 -0.10664 0.02152 C -0.07721 0.00555 -0.11341 0.0287 -0.09466 0.01782 C -0.09271 0.01689 -0.09101 0.01481 -0.08919 0.01412 C -0.08555 0.01203 -0.0819 0.0118 -0.07825 0.00995 C -0.07174 0.00694 -0.07109 0.00625 -0.06198 0.00625 L 0.07591 0.00416 C 0.07591 0.00463 0.07422 -0.00834 0.0737 -0.00926 C 0.07018 -0.01574 0.06823 -0.01644 0.06406 -0.01899 C 0.04961 -0.01829 0.0349 -0.01852 0.02057 -0.0169 C 0.01745 -0.0169 0.01472 -0.01389 0.01185 -0.0132 C 0.00339 -0.01042 -0.00052 -0.01112 -0.00885 -0.01112 L -1.45833E-6 -0.00533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-2067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324 L -0.00195 -0.00301 C 0.00208 -0.00856 0.00586 -0.01389 0.01003 -0.01875 C 0.01641 -0.02639 0.01706 -0.02453 0.02201 -0.0324 C 0.03789 -0.0574 0.01745 -0.02778 0.03281 -0.04977 C 0.03346 -0.05231 0.03451 -0.05463 0.03503 -0.0574 C 0.03568 -0.06111 0.03568 -0.06528 0.03607 -0.06898 C 0.03672 -0.0743 0.03737 -0.0794 0.03828 -0.08449 C 0.03945 -0.09097 0.04115 -0.09745 0.04258 -0.10393 C 0.04297 -0.10972 0.04336 -0.11551 0.04375 -0.12129 C 0.04414 -0.12824 0.04427 -0.13541 0.04479 -0.14236 C 0.04518 -0.14953 0.04635 -0.15671 0.04701 -0.16365 C 0.04779 -0.17338 0.04857 -0.1831 0.04909 -0.19259 C 0.04961 -0.20046 0.04922 -0.20833 0.05026 -0.21597 C 0.05117 -0.225 0.05312 -0.23403 0.05456 -0.24282 C 0.05534 -0.25903 0.0569 -0.275 0.05677 -0.2912 C 0.05599 -0.37893 0.05599 -0.46643 0.05456 -0.55393 C 0.05443 -0.56458 0.04961 -0.57963 0.04805 -0.58889 C 0.04596 -0.60092 0.0444 -0.61319 0.04258 -0.62546 C 0.04076 -0.63865 0.03698 -0.66828 0.03385 -0.67569 C 0.03177 -0.68078 0.02943 -0.68588 0.02734 -0.6912 C 0.02435 -0.69884 0.02201 -0.70717 0.01875 -0.71435 C 0.01732 -0.71759 0.01576 -0.72083 0.01432 -0.72407 C 0.01081 -0.73194 0.01328 -0.72824 0.00898 -0.73727 C 0.00794 -0.73935 0.00664 -0.74097 0.00573 -0.74305 C 0.00417 -0.74606 0.00299 -0.74977 0.0013 -0.75278 C -0.00065 -0.75578 -0.00299 -0.75787 -0.00534 -0.76041 C -0.00625 -0.7618 -0.00716 -0.76412 -0.00859 -0.76435 C -0.01302 -0.76528 -0.01719 -0.76574 -0.02148 -0.76828 C -0.02331 -0.76944 -0.02513 -0.77083 -0.02695 -0.77222 C -0.04974 -0.77153 -0.07266 -0.77245 -0.09544 -0.77014 C -0.09844 -0.7699 -0.10117 -0.7662 -0.10417 -0.76435 C -0.1056 -0.76342 -0.10703 -0.76319 -0.10846 -0.7625 C -0.11068 -0.76134 -0.11276 -0.75972 -0.11497 -0.75856 C -0.11745 -0.75717 -0.12005 -0.75625 -0.12253 -0.75463 C -0.13307 -0.74861 -0.12266 -0.75231 -0.13451 -0.74884 C -0.13672 -0.74676 -0.1388 -0.74467 -0.14102 -0.74305 C -0.14245 -0.74213 -0.14401 -0.74236 -0.14544 -0.7412 C -0.15794 -0.73009 -0.14583 -0.73495 -0.15846 -0.73148 C -0.18815 -0.69421 -0.14323 -0.74977 -0.17474 -0.71435 C -0.17513 -0.71389 -0.19531 -0.68819 -0.1987 -0.68356 C -0.20378 -0.67569 -0.2099 -0.66944 -0.21393 -0.65995 C -0.22344 -0.63773 -0.22109 -0.64444 -0.23125 -0.61203 C -0.23464 -0.60115 -0.23841 -0.59051 -0.24102 -0.57916 C -0.24388 -0.56736 -0.24557 -0.55463 -0.24753 -0.54236 C -0.25169 -0.51666 -0.25495 -0.49051 -0.25951 -0.46504 L -0.2694 -0.41111 C -0.27161 -0.37569 -0.26901 -0.41088 -0.27474 -0.35694 C -0.27591 -0.34537 -0.27617 -0.33356 -0.27799 -0.32222 C -0.28112 -0.3037 -0.28568 -0.28634 -0.28893 -0.26805 C -0.29141 -0.25393 -0.29805 -0.2 -0.29974 -0.1868 C -0.30352 -0.12315 -0.29935 -0.17592 -0.30638 -0.12129 C -0.31497 -0.05324 -0.30456 -0.12731 -0.31172 -0.05949 C -0.31484 -0.0294 -0.31693 -0.02685 -0.32148 0.00255 C -0.32201 0.00625 -0.32201 0.01019 -0.32253 0.01412 C -0.32344 0.01945 -0.32487 0.02431 -0.32578 0.0294 C -0.32773 0.03982 -0.32982 0.05 -0.33125 0.06042 C -0.33216 0.06667 -0.33242 0.07338 -0.33346 0.07963 C -0.33464 0.0875 -0.33646 0.09514 -0.33776 0.10301 C -0.34023 0.11736 -0.33997 0.12269 -0.34336 0.13773 C -0.34583 0.14954 -0.35 0.16019 -0.35195 0.17246 C -0.35612 0.19861 -0.35156 0.17315 -0.35846 0.20139 C -0.36094 0.21181 -0.36276 0.22639 -0.36719 0.23635 C -0.36771 0.23773 -0.36862 0.23889 -0.36927 0.24005 C -0.37109 0.24769 -0.37148 0.25047 -0.3737 0.25741 C -0.37474 0.26088 -0.37591 0.26389 -0.37695 0.26713 C -0.37747 0.26898 -0.37747 0.27107 -0.37813 0.27292 C -0.37891 0.27639 -0.38021 0.2794 -0.38125 0.28264 C -0.38411 0.2919 -0.38281 0.29028 -0.38672 0.3 C -0.3888 0.30533 -0.39102 0.31042 -0.39323 0.31551 C -0.39466 0.31875 -0.39753 0.325 -0.39753 0.32523 C -0.39831 0.32894 -0.39818 0.3338 -0.39974 0.33681 C -0.40208 0.34074 -0.40573 0.34121 -0.40859 0.34445 C -0.41784 0.35556 -0.41159 0.34954 -0.42148 0.35602 C -0.43438 0.36435 -0.41966 0.35625 -0.43229 0.36181 C -0.4349 0.36297 -0.43737 0.36482 -0.43997 0.36574 C -0.44609 0.3676 -0.45234 0.36829 -0.45846 0.36945 C -0.49492 0.37662 -0.46823 0.37084 -0.4888 0.37523 C -0.50664 0.37408 -0.52435 0.37385 -0.54206 0.37153 C -0.54479 0.37107 -0.54727 0.36922 -0.54974 0.3676 C -0.55964 0.36135 -0.55742 0.36135 -0.56706 0.34838 C -0.56706 0.34861 -0.58229 0.32894 -0.58229 0.32917 C -0.5849 0.3257 -0.58763 0.32292 -0.5901 0.31922 C -0.61875 0.27523 -0.57526 0.34236 -0.60521 0.29422 C -0.61016 0.28635 -0.61523 0.27847 -0.62018 0.27107 C -0.62487 0.26435 -0.62956 0.25787 -0.63438 0.25162 C -0.64323 0.24028 -0.64401 0.24329 -0.64961 0.22847 C -0.65182 0.22269 -0.65807 0.19514 -0.65833 0.19375 C -0.65859 0.19121 -0.65885 0.18843 -0.65938 0.18611 C -0.66107 0.17685 -0.66276 0.16783 -0.66484 0.15903 C -0.66576 0.15486 -0.66719 0.15139 -0.6681 0.14746 C -0.66901 0.14306 -0.66966 0.13843 -0.67018 0.1338 C -0.6707 0.13056 -0.6707 0.12732 -0.67135 0.12408 C -0.67175 0.12199 -0.67279 0.12037 -0.67357 0.11829 C -0.67292 0.07963 -0.67305 0.05648 -0.67135 0.02176 C -0.67109 0.01667 -0.67109 0.01135 -0.67018 0.00625 C -0.66927 0.00093 -0.66732 -0.00393 -0.66589 -0.00926 C -0.66523 -0.01551 -0.66471 -0.02222 -0.66367 -0.02847 C -0.66289 -0.03449 -0.66133 -0.03981 -0.66042 -0.04583 C -0.65951 -0.05278 -0.65938 -0.06018 -0.65833 -0.06713 C -0.65521 -0.08657 -0.65378 -0.08518 -0.64857 -0.10185 C -0.64727 -0.10555 -0.64622 -0.10949 -0.64518 -0.11342 C -0.64375 -0.11921 -0.64271 -0.12546 -0.64089 -0.13078 C -0.6388 -0.13703 -0.63555 -0.14213 -0.63333 -0.14815 C -0.62695 -0.16504 -0.63008 -0.15764 -0.62135 -0.17731 C -0.60365 -0.21736 -0.6293 -0.15949 -0.61276 -0.19467 C -0.61016 -0.20023 -0.60911 -0.20972 -0.60521 -0.21203 C -0.59779 -0.21643 -0.60664 -0.21088 -0.59531 -0.21967 C -0.59427 -0.2206 -0.59323 -0.22106 -0.59206 -0.22176 C -0.58958 -0.22291 -0.58698 -0.22407 -0.58451 -0.22546 C -0.58268 -0.22662 -0.58086 -0.22824 -0.57904 -0.2294 C -0.57344 -0.2331 -0.56615 -0.2368 -0.56055 -0.23912 C -0.55391 -0.2419 -0.54661 -0.2419 -0.53997 -0.24282 C -0.53698 -0.24352 -0.53411 -0.24421 -0.53125 -0.2449 L -0.44102 -0.23912 C -0.41745 -0.2368 -0.43763 -0.23657 -0.41823 -0.22546 C -0.41042 -0.22106 -0.39427 -0.21597 -0.39427 -0.21574 C -0.38268 -0.20648 -0.38242 -0.20555 -0.37044 -0.19861 C -0.3668 -0.19629 -0.36315 -0.1949 -0.35951 -0.19259 C -0.35586 -0.19051 -0.35221 -0.18796 -0.3487 -0.18495 C -0.34531 -0.18217 -0.34245 -0.17731 -0.33893 -0.17523 C -0.33464 -0.17291 -0.33021 -0.17268 -0.32578 -0.17153 C -0.32292 -0.16828 -0.31992 -0.16551 -0.31719 -0.1618 C -0.31471 -0.15833 -0.31315 -0.15347 -0.31068 -0.15023 C -0.30755 -0.14629 -0.30391 -0.14421 -0.30078 -0.14051 C -0.29557 -0.13449 -0.29063 -0.12778 -0.28568 -0.12129 C -0.28268 -0.11736 -0.27943 -0.11412 -0.27695 -0.10972 C -0.26445 -0.0875 -0.27161 -0.09953 -0.25299 -0.07106 C -0.25052 -0.06713 -0.24779 -0.06365 -0.24544 -0.05949 C -0.23997 -0.04977 -0.23516 -0.03889 -0.22904 -0.03032 C -0.2237 -0.02268 -0.21732 -0.01666 -0.21276 -0.00717 C -0.20807 0.00255 -0.20313 0.01366 -0.19766 0.02176 C -0.19219 0.0301 -0.18633 0.03773 -0.18021 0.04491 C -0.17565 0.05047 -0.16029 0.06875 -0.15417 0.07778 C -0.15195 0.08102 -0.14987 0.08449 -0.14753 0.0875 C -0.14349 0.09283 -0.13854 0.09699 -0.13451 0.10301 C -0.13242 0.10625 -0.13008 0.10926 -0.12799 0.1125 C -0.12643 0.11505 -0.12526 0.11806 -0.1237 0.12037 C -0.10885 0.14005 -0.1306 0.10625 -0.11497 0.12986 C -0.1138 0.13172 -0.11302 0.13426 -0.11172 0.13565 C -0.11042 0.1375 -0.10872 0.13797 -0.10742 0.13959 C -0.10573 0.1419 -0.10469 0.14514 -0.10299 0.14746 C -0.1013 0.14977 -0.09935 0.15116 -0.09753 0.15324 C -0.08776 0.16482 -0.09336 0.16088 -0.08672 0.16482 C -0.08594 0.16667 -0.08555 0.16922 -0.08451 0.1706 C -0.08112 0.175 -0.07669 0.17685 -0.0737 0.18218 C -0.06628 0.19514 -0.07526 0.18079 -0.06497 0.1919 C -0.06315 0.19398 -0.06146 0.19722 -0.05951 0.19954 C -0.05755 0.20185 -0.05508 0.20324 -0.05299 0.20533 C -0.0418 0.2169 -0.05143 0.21019 -0.0401 0.2169 C -0.03854 0.21875 -0.03724 0.2213 -0.03568 0.22269 C -0.03138 0.22639 -0.02708 0.22963 -0.02253 0.23241 C -0.01458 0.23704 -0.01094 0.23889 -0.00417 0.24398 C -0.00091 0.24653 0.00247 0.24908 0.00573 0.25162 C 0.00781 0.25347 0.01003 0.25579 0.01224 0.25741 C 0.01393 0.25903 0.01589 0.25996 0.01758 0.26135 C 0.03177 0.27315 0.02383 0.26898 0.03281 0.27292 C 0.03893 0.2838 0.03281 0.275 0.04154 0.28079 C 0.04388 0.28218 0.04583 0.28472 0.04805 0.28658 C 0.04987 0.28797 0.05169 0.28889 0.05352 0.29028 C 0.05573 0.29213 0.05781 0.29445 0.06003 0.29607 C 0.06536 0.30023 0.07109 0.30301 0.0763 0.30764 C 0.09167 0.3213 0.07253 0.3051 0.09258 0.31922 C 0.09805 0.32315 0.10091 0.32801 0.10677 0.33102 C 0.11211 0.33357 0.11771 0.33449 0.12305 0.33681 C 0.14062 0.34375 0.11901 0.33681 0.14154 0.34838 C 0.14544 0.35023 0.14948 0.35116 0.15352 0.35209 C 0.17122 0.35672 0.17331 0.35625 0.19154 0.35787 C 0.20846 0.35533 0.22565 0.3544 0.24258 0.35023 C 0.24687 0.34931 0.25078 0.34584 0.25456 0.3426 C 0.27096 0.32871 0.28346 0.31852 0.29701 0.3 C 0.30326 0.29121 0.30898 0.28125 0.31549 0.27292 L 0.34701 0.23241 C 0.34753 0.23172 0.36628 0.20741 0.37083 0.19954 C 0.41055 0.13148 0.38411 0.17755 0.41107 0.12222 C 0.41302 0.11806 0.41562 0.11482 0.41758 0.11065 C 0.42227 0.1007 0.42383 0.09121 0.42734 0.07963 C 0.42943 0.07315 0.43203 0.06713 0.43385 0.06042 C 0.43789 0.04607 0.43724 0.04167 0.43932 0.0257 C 0.44023 0.01852 0.44167 0.01158 0.44258 0.0044 C 0.44479 -0.0118 0.44271 -0.00509 0.44479 -0.02453 C 0.44557 -0.0324 0.44701 -0.04004 0.44805 -0.04768 C 0.45078 -0.09861 0.45208 -0.10208 0.44805 -0.16365 C 0.44779 -0.1669 0.44596 -0.16898 0.44479 -0.17153 C 0.44232 -0.17662 0.44167 -0.17592 0.43828 -0.18102 C 0.43151 -0.19143 0.43685 -0.18773 0.42852 -0.19074 C 0.42591 -0.19259 0.42344 -0.1949 0.42083 -0.19653 C 0.41836 -0.19815 0.41562 -0.19838 0.41328 -0.20046 C 0.39727 -0.21458 0.41471 -0.20833 0.39583 -0.21203 C 0.39401 -0.21389 0.39245 -0.2169 0.39036 -0.21782 C 0.38672 -0.21944 0.38307 -0.21921 0.37956 -0.21967 C 0.37409 -0.2206 0.36862 -0.22083 0.36328 -0.22176 C 0.35703 -0.22268 0.35091 -0.2243 0.34479 -0.22546 L 0.26979 -0.22361 C 0.26146 -0.22315 0.26458 -0.22106 0.25677 -0.21597 C 0.25547 -0.21504 0.24557 -0.21227 0.24479 -0.21203 C 0.24323 -0.21018 0.24206 -0.20764 0.24049 -0.20625 C 0.23698 -0.20301 0.22956 -0.19861 0.22956 -0.19838 C 0.22279 -0.18634 0.22812 -0.19421 0.22083 -0.1868 C 0.21979 -0.18565 0.21888 -0.18379 0.21758 -0.1831 C 0.21484 -0.18125 0.20885 -0.17916 0.20885 -0.17893 C 0.20742 -0.17731 0.20625 -0.17477 0.20443 -0.17338 C 0.20326 -0.17222 0.20156 -0.17245 0.20026 -0.17153 C 0.1987 -0.17037 0.1974 -0.16875 0.19583 -0.16759 C 0.19479 -0.16666 0.19362 -0.16666 0.19258 -0.16574 C 0.19076 -0.16389 0.18906 -0.16157 0.18724 -0.15995 C 0.18581 -0.15856 0.18424 -0.1574 0.18281 -0.15602 C 0.18125 -0.15416 0.18008 -0.15185 0.17852 -0.15023 C 0.17734 -0.14907 0.1763 -0.14907 0.17526 -0.14815 C 0.17227 -0.14583 0.16966 -0.14236 0.16654 -0.14051 C 0.16549 -0.13981 0.16432 -0.13935 0.16328 -0.13865 C 0.16146 -0.13727 0.15964 -0.13588 0.15781 -0.13472 C 0.15638 -0.13379 0.15495 -0.13333 0.15352 -0.13287 C 0.15169 -0.13078 0.14987 -0.12893 0.14805 -0.12708 C 0.14701 -0.12569 0.14583 -0.12407 0.14479 -0.12315 C 0.14375 -0.12222 0.14258 -0.12176 0.14154 -0.12129 C 0.13932 -0.11852 0.13737 -0.11551 0.1349 -0.11342 C 0.13229 -0.11111 0.12917 -0.10995 0.1263 -0.10764 C 0.12409 -0.10602 0.12187 -0.10393 0.11979 -0.10185 C 0.11211 -0.09444 0.11393 -0.09375 0.10339 -0.08634 C 0.10169 -0.08518 0.09974 -0.08449 0.09805 -0.08264 C 0.07734 -0.06018 0.09128 -0.06944 0.07734 -0.06134 C 0.07591 -0.05949 0.07448 -0.05764 0.07305 -0.05555 C 0.07227 -0.0544 0.07174 -0.05254 0.07083 -0.05162 C 0.06992 -0.05069 0.06862 -0.05069 0.06758 -0.04977 C 0.05664 -0.04004 0.06667 -0.04768 0.05898 -0.04004 C 0.05247 -0.03379 0.05391 -0.03495 0.04805 -0.0324 C 0.04544 -0.02778 0.0431 -0.02291 0.03932 -0.02083 C 0.03828 -0.02014 0.03711 -0.01967 0.03607 -0.01875 C 0.02773 -0.01134 0.03776 -0.01782 0.02956 -0.01296 C 0.02396 -0.00625 0.02878 -0.01111 0.02083 -0.00717 C 0.01849 -0.00625 0.01654 -0.0044 0.01432 -0.00324 C 0.00885 -0.00092 0.01146 -0.00231 0.00677 0.00047 C 0.00469 -0.00023 0.00026 -0.00139 -0.00195 -0.00324 C -0.00443 -0.00555 -0.00495 -0.00648 -0.00625 -0.00926 L -0.00195 -0.00324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-1953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46 L 0.00065 -0.00046 C 0.00169 -0.00787 0.00261 -0.01482 0.00378 -0.02176 C 0.0043 -0.025 0.00599 -0.02824 0.00599 -0.03148 C 0.00625 -0.10023 0.00742 -0.16945 0.00495 -0.2382 C 0.0043 -0.25046 -0.00039 -0.26134 -0.00273 -0.27315 C -0.00442 -0.28171 -0.00534 -0.29097 -0.00703 -0.3 C -0.00898 -0.31111 -0.01146 -0.32199 -0.01367 -0.33287 C -0.01614 -0.34699 -0.01823 -0.36134 -0.02109 -0.37523 C -0.02291 -0.38403 -0.02578 -0.3919 -0.02773 -0.40046 C -0.03034 -0.41181 -0.03255 -0.42408 -0.03528 -0.43542 C -0.03763 -0.44514 -0.04062 -0.4544 -0.04284 -0.46412 C -0.04531 -0.475 -0.04687 -0.48634 -0.04935 -0.49722 C -0.05117 -0.5044 -0.05403 -0.51088 -0.05599 -0.51852 C -0.05781 -0.52523 -0.05872 -0.53264 -0.06028 -0.53958 C -0.06237 -0.54931 -0.06497 -0.55741 -0.06679 -0.56667 C -0.06823 -0.57408 -0.0681 -0.58264 -0.07005 -0.58982 C -0.07291 -0.60023 -0.07773 -0.60857 -0.08099 -0.61875 C -0.08346 -0.62755 -0.08502 -0.63565 -0.0875 -0.64398 C -0.08906 -0.64931 -0.09127 -0.65394 -0.09284 -0.65926 C -0.10143 -0.68658 -0.10338 -0.7007 -0.1125 -0.72107 C -0.11497 -0.72639 -0.11745 -0.73148 -0.12005 -0.73634 C -0.12174 -0.73935 -0.1237 -0.74167 -0.12565 -0.74421 C -0.12669 -0.74583 -0.1276 -0.74838 -0.12877 -0.75 C -0.13268 -0.75509 -0.1345 -0.75556 -0.13854 -0.75949 C -0.14036 -0.76134 -0.14192 -0.76435 -0.14401 -0.76528 C -0.14778 -0.76713 -0.15195 -0.76644 -0.15586 -0.76736 C -0.16107 -0.76829 -0.16601 -0.77083 -0.17122 -0.77107 C -0.20521 -0.77292 -0.23919 -0.77245 -0.27331 -0.77315 C -0.2776 -0.77431 -0.28203 -0.77593 -0.28633 -0.77685 C -0.29544 -0.77917 -0.31354 -0.78287 -0.31354 -0.78264 L -0.36458 -0.78079 C -0.36758 -0.78056 -0.37044 -0.78009 -0.37331 -0.77894 C -0.37669 -0.77755 -0.37982 -0.775 -0.38307 -0.77315 C -0.39479 -0.76667 -0.40716 -0.7632 -0.41784 -0.75185 C -0.42331 -0.74607 -0.42864 -0.74005 -0.43411 -0.73449 C -0.44075 -0.72801 -0.44219 -0.72917 -0.44831 -0.71921 C -0.48216 -0.6632 -0.47291 -0.67917 -0.49726 -0.59954 C -0.5013 -0.58611 -0.50911 -0.5588 -0.50911 -0.5588 C -0.51094 -0.54398 -0.51328 -0.5294 -0.51458 -0.51435 C -0.51666 -0.49051 -0.51732 -0.44607 -0.51784 -0.42199 C -0.51562 -0.33171 -0.51471 -0.2412 -0.51133 -0.15139 C -0.50937 -0.09908 -0.50442 -0.10671 -0.49505 -0.05857 C -0.49219 -0.04421 -0.49088 -0.02894 -0.48854 -0.01389 C -0.48685 -0.0037 -0.48476 0.00648 -0.48307 0.01643 C -0.48112 0.02824 -0.47942 0.04005 -0.4776 0.05162 C -0.47552 0.10347 -0.47526 0.08148 -0.48411 0.16389 C -0.48476 0.16921 -0.48646 0.17407 -0.4875 0.17917 C -0.48971 0.19074 -0.49114 0.20278 -0.49388 0.21412 C -0.497 0.22639 -0.50234 0.23449 -0.50703 0.24491 C -0.51328 0.25903 -0.51081 0.2581 -0.51901 0.26805 C -0.52942 0.28079 -0.52669 0.27315 -0.54062 0.28542 C -0.54518 0.28935 -0.54896 0.29491 -0.5539 0.29699 C -0.56198 0.30069 -0.56653 0.3037 -0.57435 0.30486 C -0.58034 0.30579 -0.58594 0.30602 -0.59179 0.30671 C -0.61497 0.30347 -0.63841 0.30393 -0.66133 0.29699 C -0.66914 0.29467 -0.67578 0.28518 -0.6832 0.27963 C -0.69206 0.27292 -0.7013 0.26736 -0.71028 0.26018 C -0.72044 0.25255 -0.73047 0.24305 -0.74062 0.23518 C -0.75026 0.22801 -0.76067 0.22407 -0.77005 0.21597 C -0.7832 0.20463 -0.7957 0.1912 -0.8082 0.17731 C -0.822 0.16065 -0.84179 0.13194 -0.85469 0.11157 C -0.86094 0.10162 -0.8681 0.09236 -0.87318 0.08055 C -0.87838 0.06852 -0.89791 0.00648 -0.90247 -0.01389 C -0.90521 -0.02593 -0.90625 -0.03866 -0.90885 -0.05093 C -0.91471 -0.07708 -0.92148 -0.10255 -0.92747 -0.12801 C -0.92903 -0.13495 -0.93073 -0.14213 -0.93177 -0.14977 C -0.93437 -0.16644 -0.9362 -0.18426 -0.93841 -0.20139 C -0.9362 -0.21806 -0.93594 -0.23611 -0.93177 -0.25162 C -0.92565 -0.27546 -0.91211 -0.28403 -0.89922 -0.29028 C -0.87943 -0.3 -0.86888 -0.29838 -0.84818 -0.3 C -0.73164 -0.27361 -0.75651 -0.2882 -0.65586 -0.23611 C -0.57239 -0.19352 -0.48411 -0.15741 -0.40911 -0.07384 C -0.39974 -0.06366 -0.39036 -0.05278 -0.38203 -0.03912 C -0.37239 -0.02408 -0.35299 0.01134 -0.34284 0.03634 C -0.33073 0.06551 -0.32018 0.09722 -0.30703 0.12523 C -0.28333 0.17546 -0.29179 0.15995 -0.25703 0.21782 C -0.25169 0.22662 -0.24635 0.23518 -0.24075 0.24305 C -0.2345 0.25139 -0.2289 0.26088 -0.22226 0.26805 C -0.20364 0.28889 -0.18528 0.30509 -0.16458 0.31829 C -0.15768 0.32292 -0.15013 0.32569 -0.14284 0.32986 C -0.13672 0.33356 -0.13073 0.33912 -0.12435 0.34143 C -0.11015 0.34699 -0.09557 0.3493 -0.08099 0.35301 L -0.06028 0.35903 C -0.05299 0.36088 -0.0457 0.36227 -0.03854 0.36481 C -0.02109 0.3706 -0.00403 0.37917 0.01367 0.38217 C 0.04766 0.38773 0.02956 0.38449 0.06784 0.3919 C 0.08021 0.39005 0.18399 0.39236 0.23216 0.36273 C 0.24883 0.35231 0.26719 0.34722 0.28203 0.32986 C 0.29154 0.31921 0.30755 0.30208 0.31576 0.2875 C 0.32005 0.27986 0.3237 0.27153 0.32669 0.26227 C 0.32995 0.25231 0.33229 0.23565 0.33425 0.22361 C 0.33906 0.14792 0.33906 0.17616 0.33321 0.07477 C 0.33294 0.0706 0.3319 0.06713 0.33099 0.06342 C 0.32448 0.03495 0.32839 0.0493 0.32018 0.03055 C 0.30821 0.00208 0.30352 -0.01296 0.28972 -0.0375 C 0.28646 -0.04329 0.28347 -0.04931 0.27995 -0.05463 C 0.278 -0.05764 0.27552 -0.05972 0.27344 -0.06227 C 0.27084 -0.0713 0.26888 -0.08125 0.26576 -0.08935 C 0.26446 -0.09306 0.26211 -0.09421 0.26042 -0.09745 C 0.25847 -0.1 0.2569 -0.1037 0.25495 -0.10671 C 0.25352 -0.1088 0.25196 -0.11042 0.25052 -0.1125 C 0.24349 -0.12384 0.24727 -0.1206 0.23972 -0.12986 C 0.23477 -0.13611 0.22539 -0.14745 0.21901 -0.15301 C 0.21732 -0.15463 0.21537 -0.15556 0.21367 -0.15718 C 0.20768 -0.1625 0.20209 -0.16852 0.19623 -0.17431 C 0.19375 -0.17685 0.19141 -0.18033 0.18867 -0.18218 C 0.18321 -0.18519 0.17761 -0.18796 0.17227 -0.1919 C 0.17123 -0.19259 0.1655 -0.19676 0.16367 -0.19745 C 0.16146 -0.19838 0.15925 -0.19884 0.15716 -0.19954 C 0.14909 -0.19884 0.14115 -0.19861 0.13321 -0.19745 C 0.12696 -0.19676 0.12643 -0.19375 0.12018 -0.19005 C 0.11771 -0.18843 0.11485 -0.18773 0.11237 -0.18588 C 0.1099 -0.1838 0.10755 -0.18079 0.10495 -0.17824 C 0.10248 -0.17593 0.09974 -0.17454 0.09727 -0.17245 C 0.09544 -0.17083 0.09375 -0.16829 0.09193 -0.16667 C 0.08867 -0.16412 0.08529 -0.16181 0.08216 -0.15903 C 0.07305 -0.15046 0.07839 -0.15324 0.07123 -0.14537 C 0.06589 -0.13958 0.06654 -0.14375 0.06146 -0.1338 C 0.05834 -0.12778 0.05599 -0.12037 0.05274 -0.11435 C 0.05209 -0.11343 0.05117 -0.11204 0.05065 -0.11088 C 0.04974 -0.1088 0.04896 -0.10695 0.04844 -0.10486 C 0.04753 -0.10162 0.04727 -0.09815 0.04623 -0.09514 C 0.03919 -0.07639 0.0444 -0.09815 0.03867 -0.07963 C 0.03763 -0.07662 0.03724 -0.07315 0.03646 -0.06991 C 0.03581 -0.06736 0.03503 -0.06482 0.03425 -0.06227 C 0.03386 -0.05857 0.0336 -0.05463 0.03321 -0.05093 C 0.03242 -0.04421 0.03164 -0.03773 0.03099 -0.03148 C 0.03047 -0.02755 0.03047 -0.02408 0.02995 -0.01968 C 0.02943 -0.01574 0.02943 -0.01134 0.02774 -0.0081 C 0.02591 -0.00486 0.02461 -0.00046 0.02227 0.00139 C 0.01628 0.00694 0.01953 0.00393 0.0125 0.00903 L 0.00495 0.00717 C 0.00287 0.00347 0.0043 -0.00301 0.00378 -0.0081 C 0.00378 -0.00903 0.00313 -0.00972 0.00274 -0.01042 L 0.00495 -0.01806 L 0.00065 -0.00046 Z " pathEditMode="relative" rAng="0" ptsTypes="AAAAAAAAAAAAAAAAAAAAAAAAAAAAAAAAAAAAAA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04" y="-1949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1.04167E-6 0.00023 C -0.00117 -0.1287 -0.00182 -0.25764 -0.00325 -0.38634 C -0.00364 -0.42245 -0.0043 -0.45856 -0.00547 -0.49467 C -0.00612 -0.51273 -0.00781 -0.53055 -0.00872 -0.54861 C -0.00963 -0.56481 -0.00989 -0.58102 -0.01094 -0.59699 C -0.01133 -0.60416 -0.01237 -0.61111 -0.01302 -0.61828 C -0.01549 -0.64352 -0.0151 -0.63935 -0.01627 -0.66273 C -0.01562 -0.68472 -0.01562 -0.70671 -0.01419 -0.72754 C -0.01315 -0.74282 -0.01107 -0.74282 -0.00872 -0.75324 C -0.00742 -0.75879 -0.00651 -0.76736 -0.00443 -0.77268 C -0.00312 -0.77546 -0.00143 -0.77708 -1.04167E-6 -0.77916 C 0.0056 -0.79189 0.00052 -0.78495 0.00651 -0.79189 C 0.00755 -0.79444 0.0082 -0.79791 0.00977 -0.79977 C 0.01133 -0.80139 0.01341 -0.80046 0.01524 -0.80162 C 0.01667 -0.80254 0.01797 -0.80463 0.01953 -0.80555 C 0.02669 -0.80902 0.03281 -0.80972 0.04024 -0.81134 C 0.04492 -0.81319 0.04961 -0.81551 0.0543 -0.81713 C 0.05912 -0.81875 0.07461 -0.82037 0.07826 -0.82083 L 0.09024 -0.82291 L 0.11732 -0.82685 L 0.18477 -0.82477 C 0.18893 -0.82407 0.19206 -0.81736 0.19557 -0.81319 C 0.19896 -0.80902 0.203 -0.80555 0.20534 -0.79977 C 0.20716 -0.79514 0.20925 -0.79097 0.21081 -0.78611 C 0.21263 -0.77986 0.21914 -0.75463 0.21953 -0.75324 C 0.22109 -0.7081 0.22201 -0.70694 0.21732 -0.64699 C 0.21641 -0.63449 0.21354 -0.62291 0.21185 -0.61064 C 0.20925 -0.59004 0.20677 -0.56944 0.2043 -0.54861 C 0.20274 -0.53518 0.20169 -0.52152 0.2 -0.5081 C 0.19805 -0.49375 0.19531 -0.47986 0.19349 -0.46551 C 0.18958 -0.43588 0.18802 -0.40879 0.18477 -0.3787 C 0.18346 -0.36689 0.18229 -0.35532 0.18034 -0.34398 C 0.178 -0.32939 0.17461 -0.31551 0.17175 -0.30139 C 0.16667 -0.23912 0.17331 -0.31296 0.16406 -0.24143 C 0.16224 -0.22731 0.16146 -0.21296 0.15977 -0.19884 C 0.15846 -0.18865 0.15677 -0.17847 0.15534 -0.16805 C 0.15456 -0.16157 0.15391 -0.15509 0.15326 -0.14861 C 0.15274 -0.11064 0.15091 -0.05694 0.15326 -0.01527 C 0.1543 0.0051 0.15521 -0.00046 0.15755 0.01551 C 0.15846 0.0213 0.15873 0.02732 0.15977 0.03287 C 0.16055 0.03773 0.16198 0.0419 0.16302 0.04653 C 0.16419 0.05209 0.16524 0.05811 0.16628 0.06389 C 0.16706 0.06829 0.16771 0.07292 0.16849 0.07732 C 0.16914 0.08241 0.16966 0.08773 0.17057 0.09283 C 0.17266 0.10394 0.17448 0.11505 0.17708 0.1257 C 0.17813 0.12986 0.18008 0.13334 0.18151 0.13727 C 0.18373 0.15371 0.18125 0.1382 0.18802 0.16436 C 0.19024 0.17315 0.1918 0.18287 0.19453 0.19144 C 0.19596 0.19584 0.19727 0.20047 0.19883 0.20486 C 0.20143 0.21227 0.21055 0.22986 0.21185 0.23195 C 0.21719 0.23959 0.22357 0.24468 0.2293 0.25139 C 0.23294 0.25556 0.2362 0.26135 0.24011 0.26482 C 0.24466 0.26852 0.24974 0.26945 0.2543 0.27246 C 0.27149 0.28403 0.26016 0.28172 0.27604 0.28426 L 0.30534 0.28797 C 0.31003 0.28936 0.31484 0.29074 0.31953 0.2919 C 0.44232 0.32107 0.5793 0.28264 0.69232 0.27639 C 0.80495 0.22894 0.66524 0.28959 0.77162 0.23773 C 0.87123 0.18912 0.8375 0.21875 0.92487 0.14699 C 0.95977 0.11829 0.99974 0.08449 1.0293 0.03866 C 1.03633 0.02778 1.05261 -0.01296 1.06081 -0.03287 C 1.06185 -0.03865 1.06302 -0.04421 1.06406 -0.05023 C 1.06693 -0.06759 1.06732 -0.07199 1.06953 -0.08889 C 1.0655 -0.11967 1.06419 -0.15208 1.05755 -0.18148 C 1.05508 -0.19259 1.03724 -0.22152 1.03034 -0.23171 C 1.02292 -0.24305 1.01419 -0.25509 1.00534 -0.26273 C 0.98958 -0.27592 0.975 -0.28518 0.95859 -0.29352 C 0.95182 -0.29722 0.94505 -0.30139 0.93789 -0.30324 C 0.93073 -0.30532 0.92344 -0.30463 0.91628 -0.30532 C 0.84662 -0.33472 0.88464 -0.32222 0.74128 -0.31111 C 0.73346 -0.31041 0.72604 -0.3037 0.71836 -0.30139 C 0.65495 -0.28125 0.72721 -0.31041 0.66953 -0.28588 C 0.66302 -0.28009 0.65651 -0.27384 0.64987 -0.26852 C 0.628 -0.25069 0.64024 -0.26273 0.62057 -0.24907 C 0.61537 -0.2456 0.61055 -0.24097 0.60534 -0.2375 C 0.59284 -0.22939 0.56667 -0.21597 0.55104 -0.20277 C 0.54844 -0.20069 0.54583 -0.19814 0.54336 -0.19514 C 0.5375 -0.18773 0.53268 -0.17685 0.52604 -0.17199 C 0.51732 -0.16527 0.51771 -0.16689 0.50977 -0.15439 C 0.50703 -0.15023 0.50482 -0.14537 0.50208 -0.14097 C 0.49857 -0.13541 0.48346 -0.1118 0.47708 -0.10231 C 0.475 -0.09907 0.47279 -0.09583 0.47057 -0.09259 C 0.46771 -0.08819 0.46524 -0.08264 0.46185 -0.07916 C 0.45833 -0.07523 0.45443 -0.07176 0.45104 -0.06759 C 0.43724 -0.05023 0.43737 -0.04143 0.41732 -0.03078 C 0.41367 -0.02893 0.41003 -0.02731 0.40651 -0.025 C 0.40274 -0.02268 0.39935 -0.01921 0.39557 -0.01736 C 0.39284 -0.01597 0.38984 -0.0162 0.38685 -0.01527 C 0.38503 -0.01481 0.38333 -0.01412 0.38151 -0.01342 C 0.37565 -0.01666 0.36927 -0.01759 0.36406 -0.02314 C 0.36068 -0.02662 0.35378 -0.05069 0.35208 -0.05602 C 0.35104 -0.06435 0.35026 -0.07291 0.34883 -0.08102 C 0.34766 -0.08819 0.34557 -0.09514 0.34453 -0.10231 C 0.34258 -0.11435 0.34167 -0.12685 0.34011 -0.13912 C 0.33984 -0.14814 0.33945 -0.15717 0.33906 -0.1662 C 0.33867 -0.17708 0.33867 -0.18796 0.33802 -0.19884 C 0.33724 -0.2118 0.33581 -0.22477 0.33477 -0.2375 C 0.33672 -0.28842 0.33841 -0.33958 0.34128 -0.39027 C 0.34206 -0.40393 0.34297 -0.41782 0.34557 -0.43078 C 0.35391 -0.47176 0.38047 -0.57546 0.39453 -0.61435 C 0.40287 -0.63727 0.40977 -0.66273 0.41953 -0.68402 C 0.42279 -0.69097 0.42643 -0.69768 0.4293 -0.70532 C 0.46406 -0.79629 0.43268 -0.71551 0.45 -0.7706 C 0.45143 -0.77546 0.45326 -0.77893 0.45534 -0.78426 C 0.46836 -0.80972 0.46615 -0.80602 0.47708 -0.81898 L 0.57383 -0.81504 C 0.5793 -0.81481 0.58477 -0.8081 0.58906 -0.80347 C 0.59024 -0.80231 0.59128 -0.80115 0.59232 -0.79977 C 0.59388 -0.79722 0.59518 -0.79444 0.59662 -0.79189 C 0.59779 -0.78495 0.60013 -0.77708 0.59987 -0.7706 C 0.59805 -0.6956 0.59336 -0.71481 0.5793 -0.64305 C 0.57669 -0.63032 0.57487 -0.61713 0.57162 -0.60463 C 0.56393 -0.57407 0.55521 -0.54398 0.54662 -0.51389 C 0.54102 -0.49375 0.53672 -0.47222 0.5293 -0.45393 C 0.50091 -0.38402 0.51315 -0.41203 0.47383 -0.32847 C 0.46927 -0.31852 0.46537 -0.3074 0.45977 -0.29953 C 0.38386 -0.19004 0.44636 -0.27338 0.40208 -0.22407 C 0.39505 -0.2162 0.38893 -0.20555 0.38151 -0.19884 C 0.34662 -0.16852 0.34167 -0.16944 0.30859 -0.15648 L 0.26406 -0.12176 C 0.25859 -0.11736 0.25352 -0.11134 0.24779 -0.1081 C 0.2431 -0.10555 0.23841 -0.10277 0.23359 -0.10046 C 0.19831 -0.08356 0.23776 -0.1037 0.20859 -0.09074 C 0.20495 -0.08912 0.20143 -0.0868 0.19779 -0.08495 C 0.19492 -0.08356 0.19193 -0.08264 0.18906 -0.08102 C 0.18542 -0.07893 0.1819 -0.07546 0.17826 -0.07338 C 0.16927 -0.06828 0.16003 -0.06435 0.15104 -0.05972 C 0.12969 -0.04884 0.14935 -0.05856 0.13255 -0.05023 C 0.12865 -0.04814 0.12448 -0.04676 0.12057 -0.04444 C 0.11576 -0.04143 0.10482 -0.03472 0.1 -0.03287 C 0.09753 -0.03171 0.09492 -0.03148 0.09232 -0.03078 C 0.09024 -0.02893 0.08815 -0.02639 0.08581 -0.025 C 0.078 -0.02037 0.08112 -0.02662 0.075 -0.01921 C 0.06589 -0.00856 0.06953 -0.00902 0.06302 -0.00578 C 0.06159 -0.00486 0.06003 -0.00439 0.05859 -0.0037 C 0.05755 -0.00324 0.05651 -0.00208 0.05534 -0.00185 C 0.04714 -0.00023 0.03867 -3.33333E-6 0.03034 0.00209 L 0.02279 0.00394 C 0.01849 0.00324 0.01406 0.00348 0.00977 0.00209 C 0.00781 0.00139 0.00612 -0.00069 0.0043 -0.00185 C 0.00287 -0.00277 0.00065 -0.00023 -1.04167E-6 -3.33333E-6 Z " pathEditMode="relative" rAng="0" ptsTypes="AAAAAAAAAAAAAAAAAAAAAAAAAAAAAAAAAAAAAAAAAAAAAAAAAAAAAAAAAAAAAAAA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656" y="-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234D5E9-F3F8-4969-97FF-942D4FE66305}"/>
              </a:ext>
            </a:extLst>
          </p:cNvPr>
          <p:cNvGrpSpPr/>
          <p:nvPr/>
        </p:nvGrpSpPr>
        <p:grpSpPr>
          <a:xfrm>
            <a:off x="1451110" y="1375073"/>
            <a:ext cx="1245705" cy="1810242"/>
            <a:chOff x="1451110" y="1375073"/>
            <a:chExt cx="1245705" cy="1810242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A2A72837-5A5C-4520-9E82-FB0B9B8C463F}"/>
                </a:ext>
              </a:extLst>
            </p:cNvPr>
            <p:cNvSpPr/>
            <p:nvPr/>
          </p:nvSpPr>
          <p:spPr>
            <a:xfrm>
              <a:off x="1451110" y="1375073"/>
              <a:ext cx="1245705" cy="17962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4BC875F-785F-4371-8CD0-C37AD1F342B6}"/>
                </a:ext>
              </a:extLst>
            </p:cNvPr>
            <p:cNvSpPr txBox="1"/>
            <p:nvPr/>
          </p:nvSpPr>
          <p:spPr>
            <a:xfrm>
              <a:off x="1819620" y="1513618"/>
              <a:ext cx="553998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あたたかい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B4FCCB2-A499-4A18-8339-E85FB5C1A40E}"/>
              </a:ext>
            </a:extLst>
          </p:cNvPr>
          <p:cNvGrpSpPr/>
          <p:nvPr/>
        </p:nvGrpSpPr>
        <p:grpSpPr>
          <a:xfrm>
            <a:off x="4032284" y="1375073"/>
            <a:ext cx="1255885" cy="1804572"/>
            <a:chOff x="4032284" y="1375073"/>
            <a:chExt cx="1255885" cy="180457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57943BB-F52E-4D27-85A6-09F0A0DCB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284" y="1375073"/>
              <a:ext cx="1255885" cy="180457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2439544-3978-48EE-ABE1-AC9CC644ACDC}"/>
                </a:ext>
              </a:extLst>
            </p:cNvPr>
            <p:cNvSpPr txBox="1"/>
            <p:nvPr/>
          </p:nvSpPr>
          <p:spPr>
            <a:xfrm>
              <a:off x="4381348" y="1493569"/>
              <a:ext cx="553998" cy="161903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0070C0"/>
                  </a:solidFill>
                </a:rPr>
                <a:t>め</a:t>
              </a:r>
              <a:r>
                <a:rPr lang="ja-JP" altLang="en-US" sz="2400" b="1" dirty="0">
                  <a:solidFill>
                    <a:srgbClr val="0070C0"/>
                  </a:solidFill>
                </a:rPr>
                <a:t>ずらしい</a:t>
              </a:r>
              <a:endParaRPr kumimoji="1" lang="en-US" altLang="ja-JP" sz="2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4C83AE2-C345-4314-8D3F-9462E4AE2B97}"/>
              </a:ext>
            </a:extLst>
          </p:cNvPr>
          <p:cNvGrpSpPr/>
          <p:nvPr/>
        </p:nvGrpSpPr>
        <p:grpSpPr>
          <a:xfrm>
            <a:off x="6913674" y="1364651"/>
            <a:ext cx="1255885" cy="1804572"/>
            <a:chOff x="6913674" y="1364651"/>
            <a:chExt cx="1255885" cy="1804572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C4DC0054-355E-417F-9BBF-B110BD017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3674" y="1364651"/>
              <a:ext cx="1255885" cy="1804572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86ABCC9-E010-4E68-A8F9-39948FF446C2}"/>
                </a:ext>
              </a:extLst>
            </p:cNvPr>
            <p:cNvSpPr txBox="1"/>
            <p:nvPr/>
          </p:nvSpPr>
          <p:spPr>
            <a:xfrm>
              <a:off x="7190875" y="1493569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</a:rPr>
                <a:t>やさしい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CB97530-5831-4091-8FA3-09D5822D27BD}"/>
              </a:ext>
            </a:extLst>
          </p:cNvPr>
          <p:cNvGrpSpPr/>
          <p:nvPr/>
        </p:nvGrpSpPr>
        <p:grpSpPr>
          <a:xfrm>
            <a:off x="9362451" y="1375073"/>
            <a:ext cx="1255885" cy="1969782"/>
            <a:chOff x="9362451" y="1375073"/>
            <a:chExt cx="1255885" cy="1969782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170360B2-899E-4766-A07D-443D87FC2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62451" y="1375073"/>
              <a:ext cx="1255885" cy="1804572"/>
            </a:xfrm>
            <a:prstGeom prst="rect">
              <a:avLst/>
            </a:prstGeom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09393451-5807-4A2B-888E-3A900E4818E7}"/>
                </a:ext>
              </a:extLst>
            </p:cNvPr>
            <p:cNvSpPr txBox="1"/>
            <p:nvPr/>
          </p:nvSpPr>
          <p:spPr>
            <a:xfrm>
              <a:off x="9640069" y="1673158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0070C0"/>
                  </a:solidFill>
                </a:rPr>
                <a:t>こわい</a:t>
              </a:r>
              <a:endParaRPr kumimoji="1" lang="en-US" altLang="ja-JP" sz="28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E1611183-6946-406C-870E-1940908BC776}"/>
              </a:ext>
            </a:extLst>
          </p:cNvPr>
          <p:cNvGrpSpPr/>
          <p:nvPr/>
        </p:nvGrpSpPr>
        <p:grpSpPr>
          <a:xfrm>
            <a:off x="4143197" y="4083182"/>
            <a:ext cx="1255885" cy="1804572"/>
            <a:chOff x="4032284" y="4196488"/>
            <a:chExt cx="1255885" cy="1804572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39C61310-ABC9-4157-BB36-66E17443E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2284" y="4196488"/>
              <a:ext cx="1255885" cy="1804572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A26F956-4B18-45B2-9E04-293C3184771B}"/>
                </a:ext>
              </a:extLst>
            </p:cNvPr>
            <p:cNvSpPr txBox="1"/>
            <p:nvPr/>
          </p:nvSpPr>
          <p:spPr>
            <a:xfrm>
              <a:off x="4348675" y="4446767"/>
              <a:ext cx="553998" cy="140984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たのしい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57F2154-0642-4FF7-B920-681B0F494ABF}"/>
              </a:ext>
            </a:extLst>
          </p:cNvPr>
          <p:cNvGrpSpPr/>
          <p:nvPr/>
        </p:nvGrpSpPr>
        <p:grpSpPr>
          <a:xfrm>
            <a:off x="6855173" y="4204804"/>
            <a:ext cx="1255885" cy="1942119"/>
            <a:chOff x="6855173" y="4204804"/>
            <a:chExt cx="1255885" cy="1942119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22803326-2D81-4B4A-97FD-976B0B4B3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5173" y="4204804"/>
              <a:ext cx="1255885" cy="1804572"/>
            </a:xfrm>
            <a:prstGeom prst="rect">
              <a:avLst/>
            </a:prstGeom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81F58AB3-6D2A-45E4-86EE-9EE684A47C80}"/>
                </a:ext>
              </a:extLst>
            </p:cNvPr>
            <p:cNvSpPr txBox="1"/>
            <p:nvPr/>
          </p:nvSpPr>
          <p:spPr>
            <a:xfrm>
              <a:off x="7190875" y="4450645"/>
              <a:ext cx="615553" cy="16962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002060"/>
                  </a:solidFill>
                </a:rPr>
                <a:t>かたい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4024FC2-1E9F-46C1-A7AA-81E02AD77FD4}"/>
              </a:ext>
            </a:extLst>
          </p:cNvPr>
          <p:cNvGrpSpPr/>
          <p:nvPr/>
        </p:nvGrpSpPr>
        <p:grpSpPr>
          <a:xfrm>
            <a:off x="9332038" y="4122995"/>
            <a:ext cx="1255885" cy="1933249"/>
            <a:chOff x="9332038" y="4122995"/>
            <a:chExt cx="1255885" cy="1933249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650DC82A-AC69-4B9E-A2EC-4D0A80750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32038" y="4122995"/>
              <a:ext cx="1255885" cy="1804572"/>
            </a:xfrm>
            <a:prstGeom prst="rect">
              <a:avLst/>
            </a:prstGeom>
          </p:spPr>
        </p:pic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9ADC943-4E79-4849-BB31-2D64C4596F77}"/>
                </a:ext>
              </a:extLst>
            </p:cNvPr>
            <p:cNvSpPr txBox="1"/>
            <p:nvPr/>
          </p:nvSpPr>
          <p:spPr>
            <a:xfrm>
              <a:off x="9654003" y="4333461"/>
              <a:ext cx="615553" cy="172278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</a:rPr>
                <a:t>あかるい</a:t>
              </a:r>
              <a:endParaRPr kumimoji="1" lang="en-US" altLang="ja-JP" sz="2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9C00773-ACFB-4519-B132-08ADF7657D3D}"/>
              </a:ext>
            </a:extLst>
          </p:cNvPr>
          <p:cNvGrpSpPr/>
          <p:nvPr/>
        </p:nvGrpSpPr>
        <p:grpSpPr>
          <a:xfrm>
            <a:off x="1406639" y="4196488"/>
            <a:ext cx="1255885" cy="2044129"/>
            <a:chOff x="1406639" y="4196488"/>
            <a:chExt cx="1255885" cy="2044129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C718E371-3394-4C82-AF6E-325D942AE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639" y="4196488"/>
              <a:ext cx="1255885" cy="1804572"/>
            </a:xfrm>
            <a:prstGeom prst="rect">
              <a:avLst/>
            </a:prstGeom>
          </p:spPr>
        </p:pic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820A54C-B89B-4F8D-911E-3962F34DF6DA}"/>
                </a:ext>
              </a:extLst>
            </p:cNvPr>
            <p:cNvSpPr txBox="1"/>
            <p:nvPr/>
          </p:nvSpPr>
          <p:spPr>
            <a:xfrm>
              <a:off x="1641929" y="4333461"/>
              <a:ext cx="615553" cy="190715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002060"/>
                  </a:solidFill>
                </a:rPr>
                <a:t>くらい</a:t>
              </a:r>
            </a:p>
          </p:txBody>
        </p:sp>
      </p:grpSp>
      <p:pic>
        <p:nvPicPr>
          <p:cNvPr id="26" name="図 25">
            <a:extLst>
              <a:ext uri="{FF2B5EF4-FFF2-40B4-BE49-F238E27FC236}">
                <a16:creationId xmlns:a16="http://schemas.microsoft.com/office/drawing/2014/main" id="{A384C805-50D6-4BE0-9529-F396F661D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878" y="1258386"/>
            <a:ext cx="1749704" cy="2304488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098F3A53-0174-489F-B72F-4B8F9361D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735" y="1177173"/>
            <a:ext cx="1749704" cy="2304488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4D46E9AD-C7FE-4135-A3F8-25E85B3AC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467" y="1177173"/>
            <a:ext cx="1749704" cy="2304488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BDD5613B-01AE-402F-AE89-891599E78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541" y="1197222"/>
            <a:ext cx="1749704" cy="23044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00625262-EFD2-4493-8F3E-6F5555FD3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163" y="3954846"/>
            <a:ext cx="1749704" cy="2304488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D4460CDA-A357-47E0-935C-20A530FFC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958" y="3873037"/>
            <a:ext cx="1749704" cy="2304488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E80C8233-ED63-4760-BD99-21F94C0ED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400" y="4087442"/>
            <a:ext cx="1749704" cy="230448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6746D4C-2DD4-4DAE-86B7-CED6E6119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2148" y="4087442"/>
            <a:ext cx="1749704" cy="2304488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67C43A1-44A0-418F-A241-50F25DAFBE06}"/>
              </a:ext>
            </a:extLst>
          </p:cNvPr>
          <p:cNvSpPr txBox="1"/>
          <p:nvPr/>
        </p:nvSpPr>
        <p:spPr>
          <a:xfrm>
            <a:off x="223804" y="195485"/>
            <a:ext cx="556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/>
              <a:t>2</a:t>
            </a:r>
            <a:r>
              <a:rPr lang="en-US" altLang="ja-JP" sz="2400" b="1" baseline="30000" dirty="0"/>
              <a:t>nd</a:t>
            </a:r>
            <a:r>
              <a:rPr lang="en-US" altLang="ja-JP" sz="2400" b="1" dirty="0"/>
              <a:t>  challenge</a:t>
            </a:r>
          </a:p>
        </p:txBody>
      </p:sp>
    </p:spTree>
    <p:extLst>
      <p:ext uri="{BB962C8B-B14F-4D97-AF65-F5344CB8AC3E}">
        <p14:creationId xmlns:p14="http://schemas.microsoft.com/office/powerpoint/2010/main" val="363487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162 L -0.00013 0.00185 C -0.05912 -0.05069 0.03112 0.02639 -0.06862 -0.04074 C -0.08243 -0.05 -0.14102 -0.09143 -0.16433 -0.10277 C -0.17631 -0.10856 -0.18828 -0.11389 -0.20013 -0.12014 C -0.22383 -0.1324 -0.24701 -0.14768 -0.27084 -0.15879 C -0.2944 -0.16967 -0.31914 -0.17453 -0.34154 -0.19166 C -0.39349 -0.23102 -0.35 -0.20115 -0.40456 -0.23009 C -0.41185 -0.23402 -0.41888 -0.23981 -0.4267 -0.24375 C -0.43386 -0.24768 -0.44154 -0.24977 -0.44935 -0.25347 C -0.4612 -0.25926 -0.47253 -0.26967 -0.48503 -0.27268 C -0.50886 -0.2787 -0.49506 -0.27592 -0.5267 -0.28032 C -0.54219 -0.27986 -0.55821 -0.28078 -0.57422 -0.27847 C -0.57722 -0.27801 -0.57982 -0.27407 -0.58282 -0.27268 C -0.58529 -0.27152 -0.58789 -0.27152 -0.5905 -0.27083 C -0.59219 -0.27014 -0.59401 -0.26944 -0.59597 -0.26875 C -0.5987 -0.2662 -0.6017 -0.26389 -0.60456 -0.26111 C -0.60821 -0.2574 -0.61159 -0.25277 -0.61537 -0.24953 C -0.61784 -0.24745 -0.62045 -0.24699 -0.62305 -0.2456 C -0.65547 -0.20972 -0.6293 -0.24166 -0.64831 -0.21273 C -0.65131 -0.20764 -0.65482 -0.20416 -0.65782 -0.1993 C -0.66016 -0.1956 -0.66198 -0.19143 -0.66433 -0.18773 C -0.66615 -0.18495 -0.66823 -0.1831 -0.6698 -0.17986 C -0.67214 -0.17523 -0.67383 -0.16944 -0.67644 -0.16458 C -0.67865 -0.15972 -0.68164 -0.15555 -0.68399 -0.15092 C -0.69414 -0.13148 -0.6944 -0.12546 -0.7099 -0.10648 C -0.74857 -0.05949 -0.71315 -0.10393 -0.75013 -0.0544 C -0.75365 -0.04953 -0.75795 -0.04629 -0.76107 -0.04074 C -0.78828 0.00741 -0.74532 -0.06805 -0.77513 -0.01759 C -0.79388 0.01412 -0.78347 0.00324 -0.79714 0.01528 C -0.81927 0.0551 -0.78607 -0.00254 -0.81654 0.04422 C -0.82097 0.05116 -0.83555 0.07477 -0.84245 0.08287 C -0.84571 0.08681 -0.84909 0.09005 -0.85222 0.09445 C -0.85886 0.10371 -0.86498 0.11435 -0.87175 0.12338 C -0.87761 0.13125 -0.88386 0.13797 -0.8892 0.14653 C -0.8918 0.15093 -0.89362 0.15695 -0.89571 0.16204 C -0.89961 0.17176 -0.90039 0.17685 -0.90326 0.19098 C -0.90417 0.19537 -0.90469 0.2 -0.90547 0.20463 C -0.90664 0.23866 -0.90964 0.26181 -0.89571 0.29537 C -0.88789 0.31435 -0.87513 0.32477 -0.86433 0.33797 C -0.84493 0.36135 -0.82956 0.37269 -0.80782 0.3882 C -0.77787 0.40926 -0.74779 0.43033 -0.71758 0.45 C -0.70131 0.46065 -0.68412 0.46852 -0.66758 0.47894 C -0.65326 0.48797 -0.63972 0.5 -0.62513 0.50787 C -0.5767 0.53426 -0.52735 0.55672 -0.47839 0.58148 C -0.46862 0.58635 -0.45834 0.58935 -0.44935 0.59676 C -0.4306 0.61158 -0.41068 0.62176 -0.39362 0.64121 C -0.38868 0.64699 -0.38399 0.65348 -0.37839 0.65857 C -0.37565 0.66181 -0.37175 0.6632 -0.36862 0.66644 C -0.36589 0.66922 -0.36381 0.67338 -0.36107 0.67616 C -0.35651 0.68056 -0.35157 0.68357 -0.34688 0.68773 C -0.34506 0.68935 -0.34336 0.6919 -0.34154 0.69352 C -0.33946 0.69514 -0.33698 0.69537 -0.3349 0.69723 C -0.33099 0.70116 -0.3237 0.71065 -0.3198 0.71667 C -0.31862 0.71852 -0.31758 0.7206 -0.31654 0.72246 C -0.31355 0.73264 -0.31133 0.73959 -0.3099 0.75139 L -0.30782 0.77084 C -0.33451 0.79445 -0.32227 0.78519 -0.38933 0.76505 C -0.40886 0.75903 -0.42722 0.74584 -0.44584 0.73403 C -0.48386 0.71019 -0.5362 0.67408 -0.5698 0.63172 C -0.58256 0.61574 -0.59154 0.59306 -0.60235 0.57361 C -0.61068 0.54236 -0.61993 0.5206 -0.61537 0.48287 C -0.6125 0.4588 -0.60391 0.4382 -0.59922 0.41528 C -0.59649 0.40301 -0.59375 0.39098 -0.59154 0.37848 C -0.58568 0.34746 -0.58138 0.31389 -0.57422 0.2838 C -0.57084 0.26852 -0.56719 0.25255 -0.5612 0.23935 C -0.52709 0.1625 -0.48034 0.11644 -0.43633 0.05973 C -0.42201 0.04167 -0.40925 0.01898 -0.39362 0.00556 C -0.37435 -0.01134 -0.35092 -0.03356 -0.32956 -0.04467 C -0.3112 -0.05416 -0.29792 -0.05509 -0.27995 -0.05833 C -0.24024 -0.04745 -0.20144 -0.04166 -0.16328 -0.01967 C -0.15248 -0.01319 -0.14193 -0.00625 -0.13164 0.00371 C -0.11224 0.02292 -0.08386 0.06297 -0.0681 0.09051 C -0.04336 0.13148 -0.02162 0.175 -0.00157 0.22199 C 0.00937 0.24653 0.01914 0.27199 0.02916 0.29723 C 0.03164 0.30486 0.03411 0.31389 0.03789 0.3206 C 0.05052 0.34306 0.05026 0.34491 0.06497 0.36297 C 0.07148 0.37107 0.09375 0.38912 0.09544 0.39005 C 0.1164 0.41042 0.09596 0.39769 0.11757 0.41528 C 0.17734 0.46181 0.13645 0.43079 0.16718 0.44815 C 0.18541 0.45834 0.17252 0.4544 0.18789 0.45764 C 0.19153 0.45973 0.19505 0.46227 0.19869 0.46343 C 0.20442 0.46551 0.21614 0.46736 0.21614 0.4676 C 0.22187 0.46667 0.22786 0.4676 0.23346 0.46551 C 0.24023 0.46297 0.25312 0.45394 0.25312 0.45417 C 0.25846 0.44676 0.26419 0.44028 0.2694 0.43264 C 0.27161 0.4294 0.27395 0.42662 0.27591 0.42292 C 0.27942 0.41621 0.28268 0.40926 0.28567 0.40162 C 0.28711 0.39815 0.28776 0.39398 0.28893 0.39005 C 0.29036 0.38542 0.29218 0.38125 0.29323 0.37662 C 0.29922 0.35185 0.29987 0.34653 0.30312 0.32639 C 0.30416 0.30209 0.3056 0.27963 0.30312 0.25486 C 0.30208 0.24514 0.29869 0.23681 0.29661 0.22778 C 0.29466 0.20394 0.297 0.22431 0.29218 0.2007 C 0.29127 0.1963 0.29114 0.19144 0.28997 0.18727 C 0.28932 0.18426 0.28789 0.18195 0.28672 0.1794 C 0.2552 0.11297 0.28528 0.17593 0.26497 0.13704 C 0.26276 0.13264 0.25716 0.11922 0.25416 0.11574 C 0.25221 0.11343 0.24987 0.1132 0.24765 0.11181 C 0.24583 0.10857 0.24388 0.10556 0.24218 0.10209 C 0.24036 0.09838 0.2388 0.09422 0.23672 0.09051 C 0.23476 0.08704 0.23242 0.08403 0.2302 0.08102 C 0.22773 0.07732 0.22174 0.06968 0.2194 0.06736 C 0.21692 0.06505 0.21432 0.06343 0.21172 0.06158 C 0.2052 0.05 0.2125 0.06065 0.20195 0.05394 C 0.2 0.05255 0.19856 0.04931 0.19661 0.04815 C 0.19453 0.04676 0.19218 0.04676 0.18997 0.04607 C 0.18828 0.0456 0.18645 0.04468 0.18463 0.04422 C 0.17929 0.04236 0.17239 0.04051 0.16718 0.04028 C 0.14127 0.03912 0.11653 0.03912 0.09114 0.03843 C 0.08177 0.03542 0.08867 0.03843 0.08138 0.03264 C 0.07942 0.03125 0.07695 0.03033 0.07591 0.02871 C 0.07435 0.02709 0.07239 0.02477 0.07161 0.02292 C 0.06992 0.02153 0.0694 0.02037 0.06836 0.01898 C 0.0664 0.01667 0.06484 0.01343 0.06276 0.01135 C 0.06054 0.00949 0.05898 0.00903 0.05742 0.00741 C 0.05507 0.00533 0.05312 0.00209 0.05078 -0.00023 C 0.04948 -0.00162 0.04791 -0.00254 0.04609 -0.00416 C 0.04557 -0.00532 0.03802 -0.01435 0.03567 -0.01967 C 0.03411 -0.02291 0.03164 -0.02916 0.03138 -0.0331 C 0.02942 -0.03889 0.02916 -0.04467 0.02812 -0.05046 C 0.02005 -0.04606 0.02942 -0.05185 0.0194 -0.04282 C 0.0177 -0.0419 0.01718 -0.04143 0.01614 -0.04074 C 0.01497 -0.03889 0.01406 -0.03657 0.01276 -0.03495 C 0.01041 -0.03194 0.00794 -0.03078 0.0052 -0.02916 C 0.00455 -0.02546 0.00325 -0.02152 0.00312 -0.01759 C 0.00273 -0.01435 0.00286 -0.01088 0.00195 -0.00787 C 0.00091 -0.00602 -0.00026 -0.00555 -0.00157 -0.00416 C -0.00222 -0.00301 -0.00039 0.0007 -0.00013 0.00162 Z " pathEditMode="relative" rAng="0" ptsTypes="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91" y="250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162 L 0.0013 -0.00162 C 0.00208 -0.01713 0.00261 -0.03264 0.00352 -0.04792 C 0.00365 -0.0507 0.00417 -0.05347 0.00456 -0.05579 C 0.00859 -0.07662 0.00638 -0.06482 0.01003 -0.07894 C 0.0112 -0.08333 0.01224 -0.08796 0.01328 -0.09236 C 0.01354 -0.09491 0.01498 -0.11088 0.0155 -0.11366 C 0.01641 -0.11945 0.01771 -0.12454 0.01875 -0.1294 C 0.01914 -0.13357 0.01927 -0.1382 0.01979 -0.14306 C 0.02057 -0.14792 0.02396 -0.15949 0.02526 -0.16389 C 0.02604 -0.17037 0.0263 -0.17685 0.02748 -0.18357 C 0.02826 -0.18843 0.03399 -0.20486 0.03503 -0.20857 C 0.0362 -0.21227 0.03698 -0.21644 0.03828 -0.21968 C 0.04518 -0.2382 0.04323 -0.22708 0.05352 -0.24537 C 0.05742 -0.25232 0.05859 -0.25463 0.06328 -0.26042 C 0.06511 -0.26273 0.06693 -0.26412 0.06875 -0.2662 C 0.07018 -0.26968 0.07149 -0.27338 0.07305 -0.27639 C 0.07943 -0.2875 0.08047 -0.28681 0.08724 -0.2956 C 0.08867 -0.29745 0.08998 -0.29977 0.09154 -0.30116 C 0.09401 -0.30301 0.09675 -0.30324 0.09922 -0.30486 C 0.10065 -0.30602 0.10208 -0.30741 0.10352 -0.3088 C 0.10651 -0.31111 0.10899 -0.31134 0.11224 -0.31273 C 0.11706 -0.3169 0.11641 -0.31713 0.12201 -0.31852 C 0.12891 -0.31991 0.14271 -0.32222 0.14271 -0.32199 L 0.23294 -0.31644 C 0.23763 -0.3162 0.24232 -0.31551 0.24701 -0.31458 C 0.25208 -0.31366 0.25716 -0.31204 0.26224 -0.31065 C 0.26654 -0.30926 0.27083 -0.30741 0.27526 -0.30695 C 0.28425 -0.30509 0.30248 -0.30301 0.30248 -0.30301 C 0.30638 -0.30023 0.31029 -0.29676 0.31445 -0.2956 C 0.31836 -0.29375 0.3224 -0.29398 0.3263 -0.29329 C 0.35078 -0.28935 0.32344 -0.29375 0.34375 -0.28958 C 0.3474 -0.28866 0.35104 -0.2882 0.35469 -0.2875 C 0.36693 -0.28218 0.35456 -0.2875 0.38177 -0.2838 C 0.39349 -0.28218 0.39232 -0.28009 0.40677 -0.27639 C 0.41185 -0.27477 0.41693 -0.27477 0.42201 -0.27454 C 0.42344 -0.27338 0.42487 -0.27292 0.4263 -0.27176 C 0.42852 -0.27083 0.4306 -0.26898 0.43294 -0.26783 C 0.43607 -0.26713 0.43945 -0.26713 0.44271 -0.2662 C 0.44453 -0.26528 0.44636 -0.26343 0.44805 -0.2625 C 0.44961 -0.26158 0.45091 -0.25972 0.45248 -0.25787 C 0.45833 -0.25486 0.46068 -0.25463 0.46654 -0.25278 C 0.46836 -0.25046 0.47018 -0.25 0.47201 -0.24908 C 0.47383 -0.24792 0.47565 -0.24792 0.47748 -0.24699 C 0.47852 -0.24676 0.47969 -0.2456 0.48073 -0.24537 C 0.48177 -0.24306 0.48307 -0.24236 0.48399 -0.2412 C 0.48724 -0.23495 0.48659 -0.23079 0.48724 -0.22153 C 0.48711 -0.20486 0.48998 -0.09375 0.48503 -0.03634 C 0.48477 -0.0331 0.48425 -0.03009 0.48399 -0.02662 C 0.48359 -0.02222 0.48333 -0.01759 0.48294 -0.0132 C 0.4819 -0.00278 0.48021 0.01088 0.47852 0.02153 C 0.47787 0.02523 0.47708 0.02917 0.4763 0.0331 C 0.47578 0.04213 0.47474 0.05995 0.47305 0.06782 C 0.47214 0.07292 0.46992 0.07639 0.46875 0.08148 C 0.46732 0.08773 0.46706 0.09467 0.4655 0.10092 C 0.46445 0.10486 0.46276 0.1088 0.4612 0.11227 C 0.45417 0.12893 0.45755 0.11921 0.45026 0.13333 C 0.44544 0.14305 0.44128 0.1537 0.4362 0.16273 L 0.4155 0.1993 C 0.40925 0.21042 0.40078 0.2243 0.39701 0.23796 C 0.38841 0.26875 0.39115 0.25509 0.38724 0.27662 C 0.38763 0.30046 0.38646 0.32454 0.38828 0.34815 C 0.38867 0.35301 0.39206 0.35532 0.39375 0.35972 C 0.40026 0.37477 0.40104 0.38611 0.41328 0.39838 C 0.44297 0.42778 0.40326 0.3868 0.43177 0.42153 C 0.43555 0.42616 0.43971 0.4294 0.44375 0.43287 C 0.45729 0.44514 0.45508 0.44143 0.46979 0.45231 C 0.48854 0.46597 0.47487 0.46018 0.49596 0.46597 C 0.50248 0.46944 0.50886 0.47454 0.5155 0.47731 C 0.53112 0.48426 0.54063 0.4838 0.55677 0.48542 C 0.60391 0.48403 0.65104 0.48542 0.69805 0.48148 C 0.70703 0.48055 0.7155 0.47384 0.72422 0.46944 C 0.74883 0.45787 0.77396 0.44768 0.79805 0.43287 C 0.80977 0.42616 0.82188 0.42153 0.83294 0.4118 C 0.84922 0.39745 0.87904 0.35717 0.89375 0.33449 C 0.90052 0.3243 0.90794 0.31435 0.91328 0.30185 C 0.92253 0.28009 0.92917 0.25509 0.93724 0.23217 C 0.94076 0.22199 0.94818 0.20324 0.94818 0.20347 C 0.94987 0.19236 0.95339 0.1831 0.95352 0.17199 C 0.95378 0.15602 0.953 0.13866 0.94922 0.12384 C 0.94649 0.11296 0.94037 0.10602 0.93503 0.09861 C 0.92083 0.07917 0.90182 0.06574 0.88503 0.05648 C 0.86927 0.04745 0.85313 0.0412 0.83724 0.0331 C 0.8194 0.02407 0.80195 0.01273 0.78399 0.00417 C 0.76719 -0.00394 0.71602 -0.02431 0.69479 -0.02894 C 0.68516 -0.03056 0.67526 -0.03009 0.6655 -0.03056 C 0.63646 -0.03264 0.64609 -0.03171 0.61654 -0.03634 C 0.59922 -0.03403 0.58138 -0.03588 0.56445 -0.02894 C 0.55677 -0.02546 0.55104 -0.01412 0.54479 -0.00556 C 0.52878 0.01643 0.5181 0.03704 0.50677 0.06782 C 0.50052 0.08495 0.49531 0.10324 0.4905 0.12199 C 0.48229 0.1537 0.46771 0.21875 0.46771 0.21875 C 0.46628 0.23333 0.46445 0.24815 0.46328 0.26296 C 0.46224 0.27847 0.46198 0.29375 0.4612 0.30949 C 0.45977 0.33727 0.45833 0.36458 0.45677 0.39259 C 0.45612 0.40324 0.45599 0.41458 0.45469 0.425 C 0.45195 0.44653 0.44922 0.46829 0.44479 0.48866 C 0.44024 0.51042 0.43177 0.53171 0.42201 0.54676 C 0.41654 0.55579 0.41068 0.56273 0.40469 0.57037 C 0.39831 0.57755 0.3918 0.58403 0.38503 0.58889 C 0.3207 0.64398 0.35951 0.6125 0.3155 0.63796 C 0.30742 0.64259 0.29987 0.64977 0.29154 0.65347 C 0.2849 0.65625 0.27787 0.65625 0.27096 0.65717 C 0.21953 0.66505 0.25638 0.6581 0.23073 0.66319 L 0.14805 0.66111 C 0.14531 0.66088 0.14323 0.65648 0.1405 0.65532 C 0.13737 0.65393 0.13399 0.65417 0.13073 0.65347 C 0.11302 0.6493 0.13516 0.65347 0.1112 0.6493 C 0.07435 0.63333 0.12031 0.65301 0.0862 0.63981 C 0.08177 0.63819 0.07748 0.63565 0.07305 0.63403 C 0.07018 0.6331 0.06732 0.63287 0.06445 0.63217 C 0.04193 0.62685 0.07305 0.6338 0.04805 0.62824 C 0.04453 0.62546 0.04089 0.62199 0.03724 0.6206 C 0.03516 0.61944 0.03281 0.61967 0.03073 0.61852 C 0.028 0.61643 0.02578 0.61296 0.02305 0.61065 C 0.0181 0.60602 0.01224 0.60486 0.00781 0.5993 C 0.00208 0.5912 -0.00469 0.58565 -0.0095 0.57616 C -0.01953 0.55579 -0.02487 0.5456 -0.03346 0.52592 C -0.03646 0.51898 -0.03906 0.51157 -0.04219 0.50463 C -0.04896 0.48866 -0.05638 0.47384 -0.06276 0.45787 C -0.06536 0.45185 -0.06771 0.44514 -0.07044 0.43866 C -0.07461 0.42917 -0.07969 0.42037 -0.08346 0.40995 C -0.0901 0.39167 -0.09245 0.37708 -0.09648 0.35764 C -0.09726 0.33148 -0.09909 0.30185 -0.09544 0.27662 C -0.09427 0.26852 -0.09101 0.26157 -0.08776 0.25509 C -0.07864 0.2375 -0.06953 0.21875 -0.05846 0.20486 C -0.04127 0.1838 -0.04831 0.1912 -0.02252 0.16852 C -0.01367 0.16065 -0.00625 0.15486 0.00352 0.15116 C 0.01328 0.14722 0.02305 0.14467 0.03281 0.14143 C 0.05625 0.14259 0.10091 0.13171 0.12748 0.1588 C 0.13438 0.16574 0.13971 0.17639 0.14596 0.18565 C 0.14779 0.1912 0.14974 0.19699 0.1513 0.20324 C 0.15261 0.20717 0.15365 0.21227 0.15456 0.21643 C 0.15716 0.22824 0.15951 0.24005 0.16224 0.25162 C 0.16354 0.25671 0.16511 0.2618 0.16654 0.26643 C 0.16862 0.28472 0.17123 0.30532 0.17096 0.32292 C 0.17044 0.35139 0.16888 0.37986 0.16654 0.40787 C 0.16602 0.41551 0.16419 0.42268 0.16224 0.4294 C 0.14427 0.49167 0.14675 0.4875 0.12305 0.52963 C 0.11849 0.53773 0.10482 0.56042 0.09805 0.57037 C 0.09232 0.5787 0.08672 0.58773 0.08073 0.59537 C 0.07604 0.60162 0.06732 0.61389 0.0612 0.61852 C 0.05873 0.61967 0.05599 0.62083 0.05352 0.62199 C 0.04544 0.62801 0.03737 0.6331 0.02956 0.63981 C 0.02669 0.64236 0.02409 0.64606 0.02096 0.64768 C 0.01458 0.65069 0.00794 0.65185 0.0013 0.65347 C -0.01198 0.65671 -0.01953 0.65741 -0.03229 0.65926 C -0.04427 0.65856 -0.05638 0.65949 -0.06823 0.65717 C -0.08359 0.6544 -0.07825 0.65301 -0.08555 0.6456 C -0.09427 0.63704 -0.10364 0.63055 -0.11172 0.6206 C -0.11536 0.61597 -0.11888 0.61134 -0.12252 0.60694 C -0.12565 0.60347 -0.12917 0.60046 -0.13229 0.59699 C -0.13568 0.59352 -0.1388 0.58889 -0.14219 0.58565 C -0.14492 0.58287 -0.14792 0.58079 -0.15078 0.57755 C -0.15729 0.57199 -0.16016 0.56852 -0.16601 0.56042 C -0.17057 0.5537 -0.18086 0.53773 -0.1832 0.53171 C -0.18476 0.52755 -0.18581 0.52361 -0.1875 0.52014 C -0.1918 0.51157 -0.19635 0.50463 -0.20039 0.49676 C -0.20221 0.49329 -0.20443 0.49074 -0.20586 0.48727 C -0.20768 0.4831 -0.2095 0.4794 -0.21159 0.47569 C -0.2125 0.47361 -0.21367 0.47153 -0.21484 0.46944 C -0.21549 0.46713 -0.21614 0.46458 -0.21706 0.46204 C -0.23815 0.40208 -0.21914 0.46134 -0.23437 0.40787 C -0.23568 0.40324 -0.23711 0.39861 -0.23867 0.39421 C -0.24023 0.38958 -0.24271 0.38588 -0.24414 0.38102 C -0.24557 0.37592 -0.24609 0.37014 -0.24726 0.36551 C -0.25052 0.3537 -0.25716 0.33032 -0.25716 0.33102 C -0.25742 0.3243 -0.25729 0.31759 -0.25833 0.31088 C -0.25872 0.30833 -0.26094 0.30648 -0.26159 0.3037 C -0.26237 0.29954 -0.26237 0.29606 -0.26263 0.29213 C -0.26315 0.28472 -0.26341 0.27801 -0.2638 0.27083 C -0.26224 0.23102 -0.26289 0.19005 -0.25937 0.15116 C -0.25833 0.14143 -0.25378 0.13403 -0.25065 0.12592 C -0.24531 0.11227 -0.23568 0.09421 -0.22891 0.08333 C -0.22409 0.07592 -0.21862 0.06944 -0.21367 0.06227 C -0.21003 0.05648 -0.20677 0.04977 -0.20286 0.04444 C -0.17708 0.01042 -0.18802 0.02685 -0.17044 0.0081 C -0.16133 -0.00162 -0.14713 -0.02107 -0.13555 -0.02292 C -0.12148 -0.02546 -0.1276 -0.02384 -0.11719 -0.02662 C -0.11536 -0.02801 -0.11354 -0.02963 -0.11172 -0.03056 C -0.10065 -0.03588 -0.08672 -0.03009 -0.07695 -0.02894 C -0.06367 -0.02384 -0.08008 -0.03009 -0.06497 -0.02292 C -0.06315 -0.02199 -0.06133 -0.02153 -0.0595 -0.02107 L -0.04974 -0.01713 C -0.04831 -0.01644 -0.04687 -0.01597 -0.04544 -0.01528 C -0.03112 -0.00741 -0.04049 -0.01134 -0.03021 -0.00741 C -0.02838 -0.00625 -0.02656 -0.0044 -0.02474 -0.00347 C -0.02226 -0.00232 -0.01966 -0.00232 -0.01719 -0.00162 C -0.01497 -0.00093 -0.01276 -0.00046 -0.01055 1.11111E-6 C 0.0043 -0.00162 -0.00065 -0.00116 0.0013 -0.00162 Z " pathEditMode="relative" rAng="0" ptsTypes="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9" y="172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2.08333E-7 0.00023 C 0.00117 -0.00579 0.00326 -0.01135 0.00326 -0.01736 C 0.00443 -0.05278 0.003 -0.06945 0.00117 -0.09861 C 0.00091 -0.12246 0.00078 -0.1463 -2.08333E-7 -0.16991 C -2.08333E-7 -0.17269 -0.00065 -0.17523 -0.00091 -0.17778 C -0.00182 -0.18334 -0.00234 -0.18936 -0.00312 -0.19514 C -0.00365 -0.20162 -0.00365 -0.20811 -0.00417 -0.21436 C -0.00482 -0.21922 -0.00742 -0.23102 -0.00872 -0.23565 C -0.01016 -0.25162 -0.00911 -0.24908 -0.01523 -0.26667 C -0.01615 -0.26945 -0.01732 -0.27292 -0.01836 -0.27639 C -0.02187 -0.28912 -0.01862 -0.28311 -0.0237 -0.29375 C -0.02747 -0.30139 -0.02669 -0.29838 -0.03138 -0.3051 C -0.03255 -0.30718 -0.03333 -0.30949 -0.03477 -0.31111 C -0.03984 -0.31783 -0.0375 -0.31227 -0.04219 -0.3169 C -0.04427 -0.31852 -0.04583 -0.32084 -0.04766 -0.32269 C -0.04883 -0.32338 -0.04974 -0.3257 -0.05091 -0.32662 C -0.05339 -0.32824 -0.05599 -0.32917 -0.05859 -0.33056 C -0.08268 -0.34352 -0.05234 -0.32709 -0.0694 -0.33611 C -0.07448 -0.33843 -0.07956 -0.3419 -0.08464 -0.34375 C -0.0901 -0.34561 -0.0957 -0.34746 -0.10091 -0.34954 C -0.10352 -0.3507 -0.10599 -0.35255 -0.10859 -0.35348 C -0.11107 -0.3544 -0.11367 -0.3544 -0.11615 -0.35533 C -0.1194 -0.35648 -0.12266 -0.35857 -0.12591 -0.35926 C -0.13424 -0.36111 -0.15104 -0.3632 -0.15104 -0.36297 L -0.25964 -0.35718 C -0.26432 -0.35695 -0.26836 -0.35672 -0.27266 -0.35533 C -0.27643 -0.35417 -0.27982 -0.3507 -0.28359 -0.34954 C -0.28789 -0.34815 -0.29245 -0.34838 -0.29661 -0.34769 C -0.31263 -0.34491 -0.31667 -0.34491 -0.33021 -0.33982 C -0.34401 -0.33473 -0.33437 -0.33704 -0.34987 -0.33056 C -0.35195 -0.3294 -0.35417 -0.32917 -0.35638 -0.32848 C -0.36068 -0.32593 -0.36484 -0.32223 -0.3694 -0.32084 C -0.37565 -0.31898 -0.37747 -0.31875 -0.38372 -0.31505 C -0.38633 -0.31343 -0.38854 -0.31042 -0.39102 -0.30926 C -0.39388 -0.30787 -0.39687 -0.30811 -0.39987 -0.30718 C -0.40195 -0.30672 -0.40404 -0.30602 -0.40638 -0.3051 C -0.43763 -0.28403 -0.41146 -0.30486 -0.43451 -0.28033 C -0.43802 -0.27662 -0.44206 -0.27454 -0.44531 -0.27061 C -0.45182 -0.2625 -0.45729 -0.25278 -0.46393 -0.24537 C -0.47148 -0.23681 -0.47604 -0.23311 -0.48229 -0.22014 C -0.48464 -0.21574 -0.48581 -0.20996 -0.48776 -0.20486 C -0.48958 -0.20023 -0.49167 -0.19607 -0.49323 -0.19098 C -0.49714 -0.17894 -0.49687 -0.17547 -0.49974 -0.16436 C -0.50065 -0.16042 -0.50182 -0.15648 -0.50299 -0.15255 C -0.50326 -0.14931 -0.50521 -0.12223 -0.50521 -0.11991 C -0.50521 -0.07917 -0.50495 -0.03866 -0.50404 0.00185 C -0.50391 0.01088 -0.50013 0.02847 -0.49857 0.0368 C -0.4974 0.05856 -0.49661 0.07523 -0.49427 0.09861 C -0.49349 0.10648 -0.49193 0.11389 -0.49115 0.12176 C -0.4901 0.1287 -0.4901 0.13611 -0.4888 0.14305 C -0.48646 0.15694 -0.48307 0.17014 -0.48034 0.18356 C -0.47943 0.19189 -0.47891 0.20046 -0.47799 0.20879 C -0.47721 0.21643 -0.47552 0.22407 -0.47474 0.23194 C -0.47409 0.23819 -0.47448 0.2449 -0.4737 0.25115 C -0.4724 0.25995 -0.47005 0.26805 -0.46823 0.27639 C -0.46745 0.28472 -0.46706 0.29328 -0.46602 0.30139 C -0.46523 0.3074 -0.46393 0.31319 -0.46289 0.31898 C -0.45885 0.3375 -0.45586 0.3493 -0.44974 0.36713 C -0.44779 0.37268 -0.44505 0.37708 -0.44323 0.38264 C -0.44076 0.39004 -0.43906 0.39838 -0.43672 0.40578 C -0.43437 0.41319 -0.43138 0.41967 -0.42904 0.42708 C -0.41641 0.46713 -0.41979 0.46713 -0.40299 0.50046 C -0.39687 0.51296 -0.38724 0.53402 -0.3793 0.5412 C -0.37695 0.54305 -0.37474 0.54444 -0.37266 0.54699 C -0.36667 0.55416 -0.36172 0.56435 -0.35521 0.57014 C -0.35312 0.57199 -0.35091 0.57384 -0.34883 0.57592 C -0.34505 0.57963 -0.34193 0.58518 -0.33789 0.5875 C -0.33568 0.58889 -0.33372 0.58981 -0.33164 0.59143 C -0.31784 0.60139 -0.33268 0.59375 -0.31393 0.60486 C -0.3112 0.60648 -0.30859 0.6074 -0.30547 0.60879 C -0.30169 0.61064 -0.29805 0.61273 -0.2944 0.61458 C -0.29154 0.61597 -0.28854 0.61666 -0.28568 0.61852 C -0.28242 0.6206 -0.27852 0.62407 -0.27487 0.62615 C -0.26654 0.63102 -0.26328 0.63055 -0.25417 0.63194 C -0.24961 0.63495 -0.2431 0.64004 -0.23789 0.64166 C -0.22083 0.64722 -0.2181 0.64722 -0.20312 0.6493 C -0.17943 0.65625 -0.21211 0.64583 -0.19115 0.65509 C -0.18268 0.65879 -0.17682 0.65949 -0.16836 0.66088 C -0.1332 0.67338 -0.14922 0.66921 -0.07812 0.66296 C -0.07513 0.6625 -0.0724 0.65879 -0.0694 0.65717 C -0.06706 0.65555 -0.06432 0.65439 -0.06198 0.65324 C -0.0569 0.64745 -0.05299 0.64328 -0.0487 0.63588 C -0.04427 0.62777 -0.04453 0.62546 -0.04128 0.61643 C -0.0401 0.61389 -0.03893 0.61134 -0.03802 0.60879 C -0.0375 0.60231 -0.0375 0.59583 -0.03685 0.58935 C -0.03646 0.58611 -0.03477 0.58333 -0.03477 0.57986 C -0.03437 0.53588 -0.03503 0.49213 -0.03568 0.44838 C -0.03594 0.4412 -0.0362 0.43402 -0.03685 0.42708 C -0.0375 0.41921 -0.03919 0.4118 -0.0401 0.40393 C -0.04102 0.39699 -0.04154 0.38981 -0.04219 0.38264 C -0.04258 0.375 -0.04284 0.36713 -0.04336 0.35949 C -0.04401 0.35231 -0.04544 0.34537 -0.04544 0.33819 C -0.04544 0.31551 -0.04518 0.29282 -0.04336 0.2706 C -0.0431 0.26551 -0.04036 0.26157 -0.03893 0.25694 C -0.02435 0.20833 -0.05325 0.29722 -0.0194 0.20671 C -0.00937 0.18009 -0.01719 0.19745 -0.00417 0.17592 C -0.00117 0.17083 0.00143 0.16527 0.00443 0.16041 C 0.00742 0.15555 0.01081 0.15092 0.01432 0.14699 C 0.02813 0.13078 0.03385 0.12338 0.04805 0.11597 C 0.05625 0.11157 0.06445 0.10648 0.07305 0.10439 C 0.08229 0.10208 0.0918 0.10301 0.1013 0.10254 C 0.12695 0.1037 0.15286 0.10162 0.17839 0.10625 C 0.18529 0.10764 0.19154 0.11481 0.19805 0.1199 C 0.21042 0.12986 0.22878 0.14514 0.23815 0.16435 C 0.25339 0.19537 0.26419 0.22731 0.27305 0.26481 C 0.27617 0.27939 0.27852 0.29444 0.28151 0.30926 C 0.28307 0.32407 0.28503 0.33865 0.28607 0.3537 C 0.28685 0.36713 0.2862 0.38078 0.28698 0.39421 C 0.28919 0.425 0.29089 0.42986 0.29349 0.45416 C 0.2944 0.46111 0.29466 0.46852 0.29583 0.47546 C 0.29883 0.49814 0.29896 0.49189 0.30339 0.51412 C 0.31172 0.55602 0.30065 0.51064 0.31211 0.55277 C 0.31367 0.55856 0.31445 0.56481 0.31628 0.57014 C 0.3181 0.57523 0.32096 0.5787 0.32279 0.58356 C 0.32513 0.58912 0.32643 0.59537 0.32826 0.60092 C 0.33294 0.61412 0.33411 0.61458 0.33932 0.62615 C 0.34141 0.63125 0.34349 0.63657 0.34583 0.64166 C 0.34896 0.64814 0.35443 0.65555 0.35781 0.66088 C 0.35925 0.66342 0.36042 0.66643 0.36211 0.66875 C 0.36341 0.67037 0.36497 0.67129 0.36641 0.67245 C 0.36888 0.67453 0.37122 0.67685 0.37409 0.67824 C 0.37786 0.68032 0.39036 0.68171 0.39258 0.68217 C 0.43021 0.69051 0.40052 0.6868 0.43932 0.69004 L 0.56758 0.68611 C 0.5763 0.68564 0.58008 0.68009 0.58815 0.67639 C 0.59219 0.67477 0.59622 0.67384 0.60013 0.67245 C 0.62161 0.65162 0.60247 0.66898 0.62409 0.65324 C 0.62813 0.65023 0.6319 0.64629 0.63607 0.64352 C 0.64063 0.64051 0.64557 0.63912 0.65013 0.63588 C 0.66523 0.625 0.67617 0.61412 0.68932 0.59722 C 0.69245 0.59305 0.69779 0.58078 0.70013 0.57592 C 0.70195 0.56759 0.70391 0.55926 0.7056 0.55069 C 0.70651 0.54629 0.70664 0.54143 0.70781 0.53727 C 0.70925 0.53171 0.71146 0.52685 0.71315 0.52176 C 0.71354 0.51736 0.71367 0.51273 0.71432 0.50833 C 0.7151 0.50301 0.71719 0.49838 0.71758 0.49282 C 0.71862 0.4787 0.7181 0.46435 0.71862 0.45023 C 0.71888 0.44514 0.7194 0.44004 0.71979 0.43472 C 0.71862 0.39745 0.71966 0.35972 0.71641 0.32268 C 0.71563 0.3125 0.71315 0.29953 0.70781 0.2956 L 0.70234 0.29189 C 0.69844 0.2831 0.69557 0.27592 0.69036 0.26875 C 0.68854 0.26597 0.68659 0.26389 0.6849 0.26088 C 0.68372 0.25856 0.6832 0.25486 0.68164 0.25324 C 0.6776 0.24884 0.67292 0.24722 0.66862 0.24352 C 0.66576 0.24097 0.66302 0.2375 0.6599 0.23588 C 0.65716 0.23426 0.65417 0.23449 0.6513 0.23379 C 0.6276 0.22129 0.653 0.23426 0.62956 0.22407 C 0.62552 0.22245 0.62161 0.21944 0.61758 0.21828 C 0.60885 0.2162 0.59141 0.21458 0.59141 0.21481 L 0.51302 0.21643 C 0.50677 0.21666 0.5069 0.21898 0.50104 0.22222 C 0.49753 0.2243 0.49388 0.22639 0.49036 0.22801 C 0.47826 0.23333 0.47396 0.23264 0.45977 0.23588 C 0.41849 0.24537 0.46693 0.23541 0.43581 0.24166 C 0.43229 0.24352 0.42865 0.24583 0.42513 0.24745 C 0.42148 0.24907 0.41784 0.2493 0.41432 0.25115 C 0.40951 0.25393 0.4 0.26088 0.4 0.26111 C 0.3862 0.28032 0.40599 0.25324 0.38138 0.28217 C 0.37956 0.28472 0.37721 0.28773 0.37513 0.28981 C 0.35625 0.30787 0.3737 0.28773 0.35781 0.30532 C 0.3556 0.30787 0.35339 0.31064 0.3513 0.31319 C 0.34857 0.31574 0.34609 0.31805 0.34362 0.32083 C 0.33268 0.3331 0.33242 0.33495 0.32279 0.34398 C 0.31979 0.34699 0.29688 0.36666 0.29349 0.37106 C 0.29219 0.37291 0.29076 0.375 0.28932 0.37685 C 0.28425 0.38287 0.27917 0.38842 0.27409 0.39421 C 0.27188 0.39676 0.26953 0.3993 0.26758 0.40208 C 0.26471 0.40578 0.26159 0.40949 0.25885 0.41365 C 0.24479 0.43472 0.26536 0.41203 0.23815 0.44444 C 0.23177 0.45208 0.23099 0.45231 0.22513 0.4618 C 0.22331 0.46504 0.22161 0.46852 0.21979 0.47152 C 0.21797 0.4743 0.21576 0.47639 0.21432 0.47939 C 0.21302 0.48148 0.21211 0.48472 0.21094 0.48703 C 0.19961 0.5074 0.21159 0.48102 0.20013 0.50439 C 0.19935 0.50625 0.19883 0.50833 0.19805 0.51018 C 0.19661 0.51342 0.19479 0.51643 0.19362 0.5199 C 0.19206 0.52407 0.19102 0.52916 0.18932 0.53333 C 0.18828 0.53564 0.18698 0.53703 0.18607 0.53912 C 0.17604 0.56273 0.18997 0.53449 0.17839 0.55856 C 0.17747 0.56041 0.16654 0.58264 0.16315 0.5875 C 0.15898 0.59375 0.15534 0.60254 0.15 0.60486 L 0.14583 0.60694 C 0.14479 0.6081 0.14362 0.60926 0.14258 0.61064 C 0.12721 0.62986 0.14453 0.61736 0.10013 0.61064 C 0.09766 0.60949 0.09492 0.60879 0.09258 0.60694 C 0.09023 0.60486 0.08828 0.60139 0.08607 0.59907 C 0.08398 0.59699 0.08164 0.5956 0.07956 0.59328 C 0.078 0.59166 0.07669 0.58912 0.07513 0.5875 C 0.0724 0.58449 0.06927 0.58264 0.06641 0.57986 C 0.06419 0.57754 0.06224 0.5743 0.0599 0.57199 C 0.04688 0.55879 0.04766 0.56597 0.03164 0.5412 C 0.02878 0.53657 0.02604 0.53148 0.02305 0.52754 C 0.00443 0.50439 0.02122 0.53171 0.0056 0.50625 C 0.00352 0.50324 0.00169 0.50023 -2.08333E-7 0.49676 C -0.01328 0.46481 0.00234 0.49814 -0.00638 0.47338 C -0.00716 0.47106 -0.00872 0.46967 -0.00964 0.46759 C -0.01016 0.46134 -0.0099 0.45463 -0.01081 0.44838 C -0.01107 0.44606 -0.01224 0.44467 -0.01289 0.44259 C -0.01341 0.44074 -0.0138 0.43865 -0.01406 0.4368 C -0.01497 0.43148 -0.01706 0.41319 -0.01719 0.41157 C -0.01771 0.40578 -0.01797 0.4 -0.01836 0.39421 C -0.01797 0.34722 -0.01797 0.30023 -0.01719 0.25324 C -0.0168 0.22083 -0.01706 0.2375 -0.01406 0.21458 C -0.01107 0.19236 -0.01445 0.21111 -0.01198 0.19722 C -0.01146 0.19189 -0.01146 0.18657 -0.01081 0.18171 C -0.01042 0.17939 -0.00898 0.17801 -0.00872 0.17592 C -0.00807 0.17268 -0.00807 0.16921 -0.00742 0.1662 C -0.0069 0.16342 -0.00599 0.16111 -0.00521 0.15856 C -0.00456 0.15532 -0.00391 0.15208 -0.00312 0.14884 C -0.00234 0.13657 -0.00182 0.1243 -0.00091 0.11203 C -0.00091 0.11018 -2.08333E-7 0.10833 -2.08333E-7 0.10625 C 0.00078 0.08819 0.00065 0.07014 0.00117 0.05208 C 0.00117 0.05023 0.00208 0.04838 0.00234 0.04629 C 0.00286 0.04259 0.00326 0.03865 0.00326 0.03472 C 0.00352 0.02314 0.00065 0.00578 -2.08333E-7 3.33333E-6 Z " pathEditMode="relative" rAng="0" ptsTypes="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1634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0347 L 0.0043 -0.00347 C 0.00339 -0.01782 0.00261 -0.03264 0.00104 -0.04652 C 0.00052 -0.05 -0.00052 -0.0537 -0.00117 -0.05764 C -0.00156 -0.06412 -0.00169 -0.06921 -0.00221 -0.07523 C -0.00273 -0.08032 -0.00377 -0.08518 -0.00442 -0.0912 C -0.00521 -0.09676 -0.00586 -0.10393 -0.00664 -0.11018 C -0.00703 -0.11828 -0.0069 -0.12523 -0.00768 -0.13287 C -0.00833 -0.13981 -0.01015 -0.14583 -0.01094 -0.15254 C -0.01159 -0.1574 -0.01172 -0.1625 -0.01211 -0.16782 C -0.01237 -0.18703 -0.01315 -0.20648 -0.01315 -0.22569 C -0.01315 -0.2456 -0.01263 -0.26597 -0.01211 -0.28588 C -0.01185 -0.2912 -0.00989 -0.30208 -0.00885 -0.30717 C -0.0082 -0.30949 -0.00716 -0.3118 -0.00664 -0.31458 C -0.00573 -0.31967 -0.00508 -0.325 -0.00442 -0.33032 C -0.00403 -0.3331 -0.00416 -0.3368 -0.00338 -0.33958 C -0.00117 -0.34768 0.00169 -0.35509 0.0043 -0.36273 C 0.01029 -0.38078 0.00456 -0.36412 0.01185 -0.38194 C 0.01341 -0.38588 0.01433 -0.39027 0.01615 -0.39352 C 0.01771 -0.39629 0.01979 -0.39745 0.02162 -0.3993 C 0.02305 -0.40254 0.02422 -0.40625 0.02604 -0.40902 C 0.02761 -0.41157 0.02969 -0.41296 0.03138 -0.41481 C 0.03255 -0.4162 0.0336 -0.41736 0.03464 -0.41875 C 0.03659 -0.42129 0.03802 -0.42453 0.04011 -0.42639 C 0.0418 -0.42801 0.04375 -0.42777 0.04558 -0.42847 C 0.0487 -0.43125 0.05 -0.43287 0.05313 -0.43426 C 0.05495 -0.43495 0.05677 -0.43541 0.0586 -0.43611 C 0.06875 -0.44004 0.05586 -0.43634 0.07383 -0.4419 C 0.0763 -0.44282 0.07891 -0.44328 0.08138 -0.44398 L 0.17813 -0.43796 C 0.18334 -0.43773 0.18828 -0.43588 0.19336 -0.43426 C 0.20834 -0.42893 0.22344 -0.42477 0.23789 -0.4169 C 0.24375 -0.41365 0.24948 -0.40972 0.25534 -0.40717 C 0.25964 -0.40532 0.26406 -0.40486 0.26836 -0.40324 C 0.2724 -0.40162 0.2763 -0.39907 0.28034 -0.39745 C 0.28386 -0.39606 0.28763 -0.39537 0.29115 -0.39352 C 0.2974 -0.39074 0.30339 -0.3868 0.30964 -0.38402 C 0.31107 -0.38333 0.31263 -0.38264 0.31406 -0.38194 C 0.31654 -0.38078 0.31901 -0.37916 0.32162 -0.37824 C 0.32552 -0.37662 0.32956 -0.37569 0.3336 -0.3743 C 0.33503 -0.37291 0.33659 -0.37199 0.33789 -0.37037 C 0.33946 -0.36875 0.34076 -0.3662 0.34232 -0.36458 C 0.34401 -0.36296 0.34597 -0.3625 0.34766 -0.36088 C 0.35222 -0.35602 0.35625 -0.35 0.36081 -0.34537 C 0.36693 -0.33912 0.37331 -0.3331 0.37917 -0.32639 C 0.38255 -0.32245 0.3862 -0.31944 0.38906 -0.31458 C 0.3905 -0.31203 0.3918 -0.30926 0.39336 -0.30717 C 0.39987 -0.29676 0.39584 -0.30578 0.40209 -0.29328 C 0.40339 -0.29074 0.40729 -0.28217 0.4086 -0.27801 C 0.41016 -0.27315 0.41133 -0.26759 0.41289 -0.26273 C 0.41393 -0.25902 0.41524 -0.25648 0.41615 -0.25277 C 0.42123 -0.23495 0.41524 -0.25092 0.42162 -0.23565 C 0.42435 -0.21111 0.42071 -0.23727 0.42487 -0.2199 C 0.42552 -0.21759 0.42552 -0.21504 0.42591 -0.2125 C 0.4263 -0.21018 0.42683 -0.20856 0.42709 -0.20648 L 0.42917 -0.19097 C 0.42956 -0.18518 0.42982 -0.1794 0.43034 -0.17361 C 0.43073 -0.16782 0.43164 -0.1618 0.43255 -0.15625 C 0.43177 -0.10717 0.43164 -0.05764 0.43034 -0.0074 C 0.43008 0.0007 0.42748 0.00463 0.42591 0.01204 C 0.42357 0.02338 0.42656 0.0169 0.42266 0.0294 C 0.42188 0.03195 0.4168 0.04537 0.41511 0.04861 C 0.41341 0.05209 0.41211 0.05695 0.40964 0.05834 L 0.40638 0.06019 C 0.40417 0.06297 0.40209 0.06551 0.39987 0.06806 C 0.39805 0.07014 0.3961 0.07153 0.3944 0.07361 C 0.39297 0.0757 0.39167 0.07801 0.39011 0.07963 C 0.38789 0.08172 0.3819 0.0831 0.38034 0.08334 C 0.36693 0.09723 0.37878 0.08635 0.36511 0.09514 C 0.34896 0.10533 0.3599 0.10116 0.34766 0.10463 C 0.34141 0.11204 0.34662 0.10718 0.33464 0.11042 C 0.30417 0.11875 0.32761 0.11459 0.3043 0.11829 C 0.3013 0.11945 0.29831 0.12037 0.29558 0.12223 C 0.29297 0.12361 0.29063 0.12639 0.28789 0.12801 C 0.28542 0.12917 0.28281 0.12917 0.28034 0.12986 C 0.27748 0.13172 0.27461 0.13473 0.27162 0.13565 C 0.26628 0.13727 0.26081 0.13704 0.25534 0.1375 C 0.24558 0.13843 0.23581 0.13889 0.22591 0.13959 L 0.21406 0.14329 C 0.21146 0.14375 0.20886 0.14375 0.20638 0.14537 C 0.20456 0.14607 0.20287 0.14815 0.20091 0.14908 C 0.19961 0.15 0.19805 0.15023 0.19662 0.15116 C 0.18919 0.15486 0.19857 0.15139 0.18685 0.15486 C 0.18581 0.15625 0.18477 0.1581 0.1836 0.1588 C 0.1819 0.15973 0.17995 0.15973 0.17813 0.16088 C 0.17565 0.16181 0.17305 0.16297 0.17058 0.16459 C 0.15729 0.17246 0.17539 0.16528 0.15313 0.17246 C 0.15169 0.17361 0.15026 0.17523 0.14883 0.17616 C 0.13633 0.18449 0.15404 0.16991 0.13906 0.18195 C 0.13451 0.18542 0.13125 0.18843 0.12709 0.19352 C 0.12487 0.19491 0.12279 0.19815 0.12058 0.20116 C 0.11276 0.20973 0.1155 0.20116 0.10534 0.22037 C 0.08047 0.26829 0.09688 0.2331 0.08906 0.25232 C 0.08802 0.25556 0.08659 0.25834 0.08581 0.26135 C 0.0836 0.26829 0.08034 0.28426 0.08034 0.28426 C 0.07982 0.29028 0.07813 0.30648 0.07813 0.31158 C 0.07813 0.39584 0.06979 0.37338 0.08255 0.40417 C 0.08438 0.41713 0.08542 0.43033 0.08789 0.44283 C 0.09063 0.45602 0.09271 0.46482 0.0944 0.47778 C 0.09571 0.48496 0.09662 0.49468 0.09766 0.50486 L 0.09987 0.55116 C 0.10026 0.5588 0.09961 0.5669 0.10104 0.57431 C 0.12084 0.67616 0.10378 0.58195 0.11185 0.6382 C 0.11459 0.65695 0.11758 0.67547 0.12058 0.69422 C 0.12162 0.7007 0.12383 0.71343 0.12383 0.71366 C 0.12448 0.72315 0.12604 0.73264 0.12604 0.74236 C 0.12604 0.74769 0.12539 0.75417 0.12383 0.75996 C 0.1224 0.76459 0.11953 0.76783 0.11732 0.77153 C 0.11628 0.77292 0.11498 0.77315 0.11406 0.77523 C 0.11289 0.77639 0.11198 0.7794 0.11081 0.78102 C 0.10899 0.7838 0.10456 0.78912 0.10209 0.79074 C 0.09883 0.79213 0.0793 0.79445 0.07813 0.79468 C 0.04141 0.81644 0.06901 0.80139 -0.02513 0.79653 C -0.03112 0.7963 -0.05846 0.78565 -0.06094 0.78496 C -0.07057 0.78195 -0.0888 0.77639 -0.09896 0.77523 C -0.10442 0.77431 -0.10989 0.77408 -0.11536 0.77315 C -0.16992 0.75718 -0.1095 0.77431 -0.14687 0.76574 C -0.15403 0.76366 -0.16133 0.76158 -0.16862 0.75996 C -0.17474 0.75834 -0.18086 0.75741 -0.18711 0.75602 C -0.19219 0.75486 -0.19726 0.75371 -0.20221 0.75209 C -0.20586 0.75093 -0.2095 0.74908 -0.21315 0.74769 C -0.21784 0.74723 -0.22252 0.74699 -0.22721 0.7463 C -0.23268 0.74445 -0.23815 0.74213 -0.24362 0.74051 C -0.25677 0.73658 -0.26107 0.73658 -0.27396 0.73473 C -0.27773 0.73287 -0.28307 0.72986 -0.28711 0.72871 C -0.29466 0.72732 -0.30234 0.72732 -0.30989 0.725 C -0.31211 0.72431 -0.31419 0.72315 -0.3164 0.72315 L -0.46198 0.7213 C -0.47422 0.71806 -0.47357 0.71852 -0.49023 0.71158 C -0.49726 0.70857 -0.50403 0.70463 -0.51094 0.70185 C -0.51419 0.7 -0.51758 0.69977 -0.5207 0.69792 C -0.52838 0.69352 -0.54362 0.68403 -0.54362 0.68473 C -0.54752 0.67755 -0.55234 0.67292 -0.55547 0.66482 C -0.55755 0.66019 -0.55755 0.65348 -0.55872 0.64769 C -0.56015 0.64121 -0.56198 0.63496 -0.56315 0.62848 C -0.56679 0.60672 -0.56706 0.59375 -0.56849 0.57037 C -0.56784 0.55695 -0.56862 0.54283 -0.5664 0.52986 C -0.56523 0.52338 -0.56107 0.51991 -0.55872 0.51435 C -0.55625 0.50834 -0.55495 0.50093 -0.55221 0.49468 C -0.5487 0.48773 -0.54414 0.48195 -0.54023 0.47547 C -0.5362 0.46875 -0.53268 0.45949 -0.52838 0.45324 C -0.52057 0.44352 -0.49674 0.42084 -0.49023 0.41389 C -0.48398 0.40718 -0.47786 0.39885 -0.47187 0.3926 C -0.46588 0.38542 -0.46054 0.37639 -0.45442 0.36945 C -0.44896 0.36343 -0.44297 0.35741 -0.43698 0.35394 C -0.42877 0.34723 -0.42044 0.34074 -0.41198 0.33473 C -0.40846 0.33195 -0.40482 0.32871 -0.40117 0.3257 C -0.39622 0.32408 -0.39114 0.32084 -0.38594 0.31922 C -0.38372 0.31852 -0.38164 0.31806 -0.37942 0.31598 C -0.37161 0.31459 -0.37812 0.31528 -0.36745 0.31297 C -0.35885 0.31204 -0.35013 0.30973 -0.3414 0.30949 L -0.2914 0.31158 C -0.28489 0.31204 -0.28594 0.31505 -0.27942 0.31922 C -0.27773 0.31922 -0.27578 0.31922 -0.27396 0.32107 C -0.24791 0.33449 -0.27409 0.32246 -0.25989 0.32871 C -0.25872 0.33148 -0.25807 0.33473 -0.25664 0.33658 C -0.25312 0.34144 -0.25013 0.34005 -0.24791 0.3463 C -0.24518 0.35371 -0.24192 0.36065 -0.24036 0.36945 C -0.23581 0.3926 -0.23828 0.37986 -0.23268 0.40533 C -0.23229 0.41181 -0.23203 0.41783 -0.23164 0.42361 C -0.23099 0.43079 -0.22995 0.43889 -0.22942 0.44676 C -0.2289 0.45579 -0.22877 0.46482 -0.22838 0.47385 C -0.23906 0.66482 -0.22487 0.52315 -0.24896 0.65162 C -0.25013 0.65741 -0.25091 0.66343 -0.25221 0.66898 C -0.25351 0.67431 -0.25508 0.6794 -0.25664 0.68403 C -0.25898 0.6926 -0.26094 0.69908 -0.26419 0.70579 C -0.26523 0.70787 -0.2664 0.70949 -0.26745 0.71158 C -0.27174 0.73056 -0.26692 0.71435 -0.27291 0.725 C -0.27383 0.72662 -0.27409 0.7294 -0.27513 0.73079 C -0.27669 0.73287 -0.27877 0.73334 -0.28047 0.73473 C -0.28424 0.73773 -0.2914 0.74445 -0.2914 0.74445 C -0.30299 0.74306 -0.31471 0.74375 -0.32617 0.74051 C -0.32877 0.73982 -0.3306 0.73496 -0.33268 0.73287 C -0.34049 0.72223 -0.3362 0.72801 -0.34245 0.71528 C -0.34883 0.70278 -0.34791 0.70949 -0.35338 0.68843 C -0.35495 0.68218 -0.35534 0.67523 -0.35664 0.66898 C -0.35859 0.65973 -0.36094 0.65093 -0.36315 0.6419 C -0.3638 0.63426 -0.36419 0.62639 -0.36536 0.61875 C -0.36679 0.60834 -0.36953 0.59838 -0.3707 0.58797 C -0.37174 0.57824 -0.37096 0.56852 -0.37187 0.5588 C -0.37278 0.54769 -0.37474 0.53704 -0.37617 0.52593 C -0.37656 0.5176 -0.37695 0.50926 -0.37721 0.50093 C -0.3776 0.49121 -0.37799 0.48148 -0.37838 0.47199 C -0.37864 0.46273 -0.37903 0.45625 -0.37942 0.44861 C -0.37448 0.31783 -0.38125 0.40787 -0.36862 0.31598 C -0.3664 0.30209 -0.36601 0.28588 -0.36315 0.27084 C -0.36015 0.25533 -0.35456 0.24167 -0.35117 0.22639 C -0.34804 0.21273 -0.3457 0.19815 -0.34362 0.18403 C -0.34245 0.17709 -0.34271 0.16945 -0.3414 0.16273 C -0.33841 0.14746 -0.33047 0.11829 -0.33047 0.11829 C -0.32695 0.08287 -0.33073 0.11042 -0.32291 0.0757 C -0.31953 0.06088 -0.3194 0.0544 -0.3164 0.03912 C -0.3151 0.03218 -0.31328 0.02639 -0.31211 0.01898 C -0.31107 0.01412 -0.31081 0.00926 -0.30989 0.00417 C -0.30677 -0.01134 -0.30664 -0.01041 -0.30221 -0.02106 C -0.29857 -0.04398 -0.30195 -0.02569 -0.2957 -0.05185 C -0.29531 -0.0537 -0.29531 -0.05602 -0.29466 -0.05764 C -0.29166 -0.06551 -0.28489 -0.07893 -0.28489 -0.0787 C -0.2845 -0.08148 -0.2845 -0.08472 -0.28372 -0.08657 C -0.27825 -0.10717 -0.27734 -0.10092 -0.26966 -0.12152 C -0.26888 -0.12338 -0.26836 -0.12546 -0.26745 -0.12708 C -0.26614 -0.12986 -0.26445 -0.13194 -0.26315 -0.13495 C -0.26146 -0.13842 -0.26028 -0.14305 -0.25872 -0.14652 C -0.25742 -0.14977 -0.25573 -0.15277 -0.25442 -0.15625 C -0.25351 -0.15856 -0.25312 -0.16157 -0.25221 -0.16389 C -0.25104 -0.16736 -0.24922 -0.17014 -0.24791 -0.17361 C -0.24101 -0.19051 -0.24648 -0.18009 -0.24036 -0.19097 C -0.23633 -0.20509 -0.24023 -0.19259 -0.23372 -0.20856 C -0.22252 -0.23588 -0.23607 -0.20509 -0.22513 -0.22963 C -0.21849 -0.26527 -0.22734 -0.22152 -0.21966 -0.24884 C -0.21471 -0.2669 -0.21953 -0.2544 -0.2164 -0.26852 C -0.21549 -0.27245 -0.21419 -0.27592 -0.21315 -0.27986 C -0.21028 -0.31458 -0.21406 -0.27569 -0.20989 -0.30301 C -0.20807 -0.31458 -0.20937 -0.31597 -0.20768 -0.32824 C -0.20742 -0.33078 -0.20442 -0.34282 -0.20338 -0.34537 C -0.20247 -0.34745 -0.20104 -0.34907 -0.20013 -0.35115 C -0.19896 -0.35347 -0.19831 -0.35694 -0.19687 -0.35879 C -0.19492 -0.36157 -0.19245 -0.3625 -0.19036 -0.36458 C -0.18515 -0.3699 -0.18229 -0.3743 -0.17721 -0.37824 C -0.17435 -0.38032 -0.17148 -0.38194 -0.16862 -0.38402 C -0.15755 -0.39213 -0.17278 -0.3831 -0.15664 -0.39352 C -0.15521 -0.39444 -0.15364 -0.3949 -0.15221 -0.3956 C -0.15117 -0.39606 -0.15013 -0.39722 -0.14896 -0.39745 C -0.14544 -0.39838 -0.14179 -0.39884 -0.13815 -0.3993 C -0.13711 -0.4 -0.13607 -0.40139 -0.13489 -0.40139 C -0.12838 -0.40139 -0.12174 -0.40092 -0.11536 -0.3993 C -0.11328 -0.39884 -0.10482 -0.38842 -0.10442 -0.38773 C -0.10325 -0.38611 -0.10247 -0.38356 -0.10117 -0.38194 C -0.09948 -0.37986 -0.09739 -0.3787 -0.0957 -0.37615 C -0.09297 -0.37222 -0.09062 -0.36713 -0.08815 -0.36273 C -0.08737 -0.36134 -0.08685 -0.35972 -0.08594 -0.35879 L -0.08164 -0.35486 C -0.08047 -0.35231 -0.07916 -0.35023 -0.07838 -0.34722 C -0.07682 -0.3419 -0.0763 -0.32152 -0.07617 -0.32037 C -0.07578 -0.31643 -0.07474 -0.31273 -0.07396 -0.30879 C -0.07331 -0.2956 -0.07344 -0.28958 -0.07187 -0.27801 C -0.06992 -0.26389 -0.0694 -0.2662 -0.06862 -0.25277 C -0.0681 -0.24537 -0.0681 -0.23727 -0.06745 -0.22963 C -0.06692 -0.22315 -0.06536 -0.21018 -0.06536 -0.21018 C -0.06497 -0.18379 -0.06484 -0.1574 -0.06419 -0.13102 C -0.06406 -0.12361 -0.06341 -0.12384 -0.06094 -0.1199 C -0.06054 -0.11435 -0.06054 -0.10902 -0.05989 -0.10393 C -0.05937 -0.10069 -0.0582 -0.09629 -0.05768 -0.09282 C -0.05729 -0.08958 -0.05729 -0.08634 -0.05664 -0.0831 C -0.05612 -0.08055 -0.05508 -0.07893 -0.05442 -0.07685 C -0.05351 -0.07384 -0.05299 -0.0706 -0.05221 -0.06736 C -0.05182 -0.06551 -0.05169 -0.06319 -0.05117 -0.06157 C -0.05065 -0.05949 -0.04961 -0.05764 -0.04896 -0.05602 C -0.04518 -0.04375 -0.04883 -0.05185 -0.04362 -0.04027 C -0.04062 -0.03379 -0.03737 -0.02639 -0.03385 -0.02106 C -0.03242 -0.01944 -0.03099 -0.01666 -0.02942 -0.01504 C -0.02851 -0.01458 -0.02721 -0.01458 -0.02617 -0.01319 C -0.01966 -0.00185 -0.02317 -0.00509 -0.0164 -0.00185 C -0.01536 -0.00023 -0.01419 0.00093 -0.01315 0.00232 C -0.01237 0.00301 -0.01198 0.00602 -0.01094 0.00602 C 0.00638 0.00764 0.00169 -0.00185 0.0043 -0.00347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7" y="1844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533 L -1.45833E-6 -0.00533 C -0.00403 -0.00926 -0.00794 -0.0132 -0.01198 -0.0169 C -0.0138 -0.01852 -0.01575 -0.01922 -0.01745 -0.02084 C -0.03125 -0.03287 -0.01901 -0.025 -0.03151 -0.03241 C -0.03411 -0.03565 -0.03672 -0.03866 -0.03919 -0.04213 C -0.04075 -0.04445 -0.04206 -0.04746 -0.04349 -0.04977 C -0.04935 -0.05834 -0.0543 -0.06112 -0.05872 -0.07292 L -0.06523 -0.09028 C -0.06758 -0.10649 -0.06471 -0.08912 -0.0707 -0.11158 C -0.07305 -0.12037 -0.07552 -0.12963 -0.07721 -0.13866 C -0.07799 -0.1426 -0.07851 -0.14653 -0.07943 -0.15024 C -0.08073 -0.15579 -0.08229 -0.16042 -0.08385 -0.16574 C -0.08698 -0.20024 -0.0819 -0.15324 -0.08828 -0.18889 C -0.0888 -0.19329 -0.0888 -0.19792 -0.08919 -0.20232 C -0.08945 -0.20625 -0.08997 -0.21019 -0.09023 -0.21389 C -0.0944 -0.24769 -0.09101 -0.21343 -0.09349 -0.24098 C -0.09323 -0.27454 -0.0931 -0.30811 -0.09245 -0.34144 C -0.09245 -0.34468 -0.0918 -0.34792 -0.0914 -0.35116 C -0.08971 -0.36227 -0.08828 -0.37362 -0.08607 -0.38403 C -0.0806 -0.40764 -0.08268 -0.39676 -0.07943 -0.4169 C -0.07747 -0.44491 -0.08047 -0.42107 -0.07396 -0.44422 C -0.0707 -0.45579 -0.06992 -0.46667 -0.06745 -0.47871 C -0.06614 -0.48473 -0.06458 -0.49028 -0.06315 -0.49607 C -0.06276 -0.50186 -0.06315 -0.50787 -0.06198 -0.51343 C -0.06081 -0.51922 -0.0582 -0.52362 -0.05651 -0.52894 C -0.05508 -0.53449 -0.05338 -0.54028 -0.05221 -0.5463 C -0.05117 -0.55139 -0.05104 -0.55672 -0.05 -0.56181 C -0.04739 -0.57524 -0.04544 -0.57894 -0.04245 -0.59074 C -0.0418 -0.59399 -0.04101 -0.59723 -0.04023 -0.60047 C -0.03984 -0.60417 -0.03984 -0.60811 -0.03919 -0.61227 C -0.03867 -0.61644 -0.03763 -0.61968 -0.03698 -0.62385 C -0.03268 -0.64862 -0.03737 -0.62547 -0.03151 -0.65278 C -0.0306 -0.66366 -0.03034 -0.66829 -0.02825 -0.67987 C -0.02773 -0.68287 -0.02682 -0.68612 -0.02617 -0.68936 C -0.02578 -0.69445 -0.02565 -0.69977 -0.025 -0.70487 C -0.02461 -0.7088 -0.02292 -0.71227 -0.02292 -0.71644 C -0.02292 -0.73473 -0.0237 -0.75348 -0.025 -0.77223 C -0.02513 -0.77385 -0.02656 -0.77454 -0.02721 -0.77593 C -0.02799 -0.77778 -0.02838 -0.78033 -0.02943 -0.78172 C -0.03138 -0.78496 -0.03385 -0.78681 -0.03594 -0.78959 C -0.03763 -0.7919 -0.04206 -0.79885 -0.04466 -0.80116 C -0.04713 -0.80324 -0.04987 -0.8044 -0.05221 -0.80695 C -0.05508 -0.80973 -0.05703 -0.81412 -0.05989 -0.81667 C -0.06588 -0.82199 -0.07109 -0.82223 -0.07721 -0.82616 C -0.0806 -0.82848 -0.08359 -0.83241 -0.08698 -0.83403 C -0.09049 -0.83565 -0.0944 -0.83519 -0.09792 -0.83588 C -0.10039 -0.83635 -0.10299 -0.83704 -0.10547 -0.83774 C -0.10859 -0.83889 -0.1112 -0.84121 -0.11419 -0.84167 C -0.12435 -0.84329 -0.1345 -0.84306 -0.14466 -0.84375 L -0.18815 -0.84167 C -0.19818 -0.84098 -0.19557 -0.8382 -0.20651 -0.83195 C -0.20872 -0.83079 -0.21094 -0.83079 -0.21315 -0.8301 C -0.21484 -0.82963 -0.21667 -0.82894 -0.21849 -0.82824 C -0.2207 -0.8257 -0.22278 -0.82269 -0.225 -0.82037 C -0.24167 -0.8044 -0.21536 -0.83473 -0.23919 -0.8088 C -0.24726 -0.80024 -0.2638 -0.77686 -0.26849 -0.76829 L -0.28476 -0.73936 C -0.28815 -0.73334 -0.2987 -0.71598 -0.30117 -0.70857 C -0.30312 -0.70324 -0.30403 -0.69699 -0.30547 -0.69121 C -0.30703 -0.68496 -0.30872 -0.67848 -0.30976 -0.67199 C -0.31745 -0.62732 -0.31393 -0.64607 -0.31966 -0.61644 C -0.32213 -0.58449 -0.31888 -0.61899 -0.32292 -0.59074 C -0.32474 -0.57778 -0.32331 -0.57824 -0.32513 -0.56366 C -0.32591 -0.55649 -0.32734 -0.54954 -0.32825 -0.54237 C -0.32864 -0.53542 -0.32917 -0.52824 -0.32956 -0.52153 C -0.33138 -0.46644 -0.33177 -0.38959 -0.33281 -0.34537 C -0.33281 -0.3338 -0.33333 -0.32223 -0.33372 -0.31065 C -0.33515 -0.28334 -0.3362 -0.27709 -0.33919 -0.2507 C -0.34206 -0.1632 -0.33776 -0.26875 -0.34349 -0.18889 C -0.34427 -0.17894 -0.34388 -0.16829 -0.34466 -0.15787 C -0.34609 -0.13588 -0.34805 -0.11412 -0.35 -0.09213 C -0.35039 -0.08843 -0.35065 -0.08449 -0.35117 -0.08056 C -0.35208 -0.07176 -0.35325 -0.0625 -0.35443 -0.05371 C -0.35469 -0.04653 -0.35521 -0.03936 -0.35547 -0.03241 C -0.35586 -0.02199 -0.35586 -0.01181 -0.35651 -0.00162 C -0.35729 0.00763 -0.35885 0.01643 -0.35976 0.02569 C -0.36094 0.03588 -0.36133 0.04814 -0.36198 0.05833 C -0.36406 0.09166 -0.36393 0.08726 -0.3664 0.11828 C -0.3681 0.16666 -0.36901 0.17476 -0.36523 0.24004 C -0.36484 0.24699 -0.36263 0.25324 -0.36094 0.25949 C -0.3595 0.26458 -0.35755 0.26944 -0.35651 0.27476 C -0.35547 0.28055 -0.3556 0.28171 -0.35325 0.28657 C -0.35195 0.28935 -0.35026 0.29143 -0.34896 0.29421 C -0.34805 0.29606 -0.34752 0.29814 -0.34674 0.3 C -0.34453 0.30578 -0.34127 0.31342 -0.33802 0.31736 C -0.33177 0.32523 -0.32409 0.32893 -0.31862 0.33865 C -0.31575 0.34351 -0.31237 0.35046 -0.30872 0.35416 C -0.30703 0.35578 -0.30508 0.35648 -0.30325 0.35787 C -0.30104 0.35972 -0.29896 0.36157 -0.29674 0.36365 C -0.28776 0.37291 -0.30208 0.36134 -0.28698 0.37338 C -0.28555 0.37476 -0.28333 0.37569 -0.28151 0.37731 C -0.28008 0.37893 -0.2789 0.38194 -0.27721 0.3831 C -0.27409 0.38518 -0.2707 0.38541 -0.26745 0.38703 C -0.26484 0.38819 -0.26263 0.38935 -0.25976 0.39074 C -0.25651 0.39259 -0.25338 0.3949 -0.25 0.39652 C -0.24466 0.3993 -0.23698 0.40115 -0.23151 0.40439 C -0.2293 0.40578 -0.22656 0.40879 -0.22396 0.41018 C -0.22292 0.41064 -0.2082 0.41388 -0.20768 0.41388 C -0.18437 0.41805 -0.20521 0.41319 -0.18047 0.4199 L -0.11198 0.41782 C -0.10885 0.41759 -0.10547 0.41689 -0.10221 0.41597 C -0.09961 0.41504 -0.09713 0.41342 -0.09466 0.41203 C -0.08724 0.40787 -0.07864 0.40277 -0.07174 0.39652 C -0.06836 0.39328 -0.06471 0.38981 -0.06094 0.38703 C -0.05781 0.38449 -0.05417 0.38379 -0.05117 0.38125 C -0.04974 0.37986 -0.04844 0.37847 -0.04674 0.37731 C -0.04505 0.37592 -0.0431 0.375 -0.0414 0.37338 C -0.04023 0.37245 -0.03932 0.3706 -0.03815 0.36944 C -0.03711 0.36875 -0.03594 0.36851 -0.03489 0.36759 C -0.03346 0.36643 -0.03203 0.36481 -0.03047 0.36365 C -0.02877 0.36226 -0.02682 0.36134 -0.025 0.35995 C -0.02278 0.3581 -0.0207 0.35578 -0.01849 0.35416 C -0.01497 0.35115 -0.01015 0.34838 -0.00664 0.34629 C -0.00403 0.3449 -0.00143 0.34444 0.00104 0.34259 C 0.00365 0.34051 0.00586 0.33703 0.0086 0.33472 C 0.01055 0.3331 0.01302 0.33263 0.01498 0.33101 C 0.01888 0.32754 0.0224 0.32314 0.02604 0.31921 C 0.02748 0.31782 0.02904 0.31689 0.03021 0.31551 C 0.03373 0.3118 0.03633 0.30648 0.04011 0.30393 C 0.0457 0.29976 0.04688 0.29976 0.05208 0.29236 C 0.05404 0.28935 0.05547 0.28518 0.05755 0.28263 C 0.07279 0.26458 0.0474 0.29537 0.06406 0.27291 C 0.06563 0.2706 0.06758 0.26921 0.06953 0.26713 C 0.07292 0.26319 0.07539 0.25833 0.0793 0.25555 C 0.08086 0.25439 0.08281 0.25416 0.08477 0.2537 C 0.09583 0.23865 0.08164 0.25671 0.09453 0.24398 C 0.0961 0.24236 0.09727 0.23981 0.09883 0.23819 C 0.10052 0.23657 0.10248 0.23541 0.10417 0.23426 C 0.10964 0.23078 0.11654 0.22731 0.12162 0.22453 C 0.12852 0.2162 0.12539 0.21967 0.13906 0.21111 C 0.14154 0.20949 0.14427 0.20902 0.14675 0.20717 C 0.14896 0.20578 0.15091 0.20301 0.15313 0.20138 C 0.15677 0.19907 0.16055 0.19768 0.16406 0.1956 C 0.16589 0.19444 0.16745 0.19259 0.16953 0.19189 C 0.17344 0.19004 0.17735 0.18912 0.18151 0.18796 C 0.20417 0.1699 0.17513 0.19143 0.21406 0.17245 C 0.22188 0.16875 0.22891 0.16481 0.23685 0.16273 C 0.24375 0.16111 0.25052 0.16041 0.25742 0.15902 C 0.26042 0.15833 0.26328 0.15763 0.26628 0.15694 C 0.28503 0.14745 0.25925 0.15972 0.29453 0.1493 C 0.30078 0.14745 0.30677 0.14421 0.31302 0.14166 L 0.36836 0.14351 C 0.36992 0.14351 0.37136 0.14467 0.37279 0.14537 C 0.38373 0.15185 0.37292 0.14652 0.38255 0.15324 C 0.38464 0.15463 0.38672 0.15555 0.38906 0.15694 C 0.40925 0.17013 0.38177 0.15254 0.39883 0.16481 C 0.40091 0.1662 0.40326 0.16713 0.40534 0.16851 C 0.41953 0.1787 0.41016 0.175 0.42266 0.17824 C 0.42526 0.17963 0.42787 0.18055 0.43034 0.18217 C 0.43333 0.18379 0.43607 0.18657 0.43906 0.18796 C 0.44115 0.18888 0.45755 0.19166 0.45847 0.19189 C 0.46263 0.19375 0.46641 0.19652 0.47057 0.19768 C 0.47813 0.19976 0.49336 0.20138 0.49336 0.20162 C 0.5332 0.22083 0.5138 0.21342 0.59766 0.20532 C 0.60052 0.20509 0.60248 0.19907 0.60534 0.19768 C 0.60938 0.19513 0.61406 0.1949 0.61823 0.19375 C 0.63255 0.17314 0.62643 0.18217 0.63685 0.16666 C 0.63893 0.16342 0.64141 0.16064 0.64336 0.15694 C 0.64557 0.15324 0.64766 0.14907 0.64974 0.14537 C 0.65222 0.14143 0.65508 0.13773 0.65755 0.13379 C 0.66302 0.12476 0.67136 0.1074 0.67474 0.09884 C 0.67682 0.09444 0.67774 0.08865 0.67917 0.08356 C 0.6819 0.07338 0.68685 0.05254 0.68685 0.05301 C 0.68919 -0.00024 0.68919 0.02939 0.67813 -0.05949 C 0.67682 -0.07107 0.67188 -0.07755 0.6694 -0.08843 C 0.66745 -0.09676 0.66719 -0.10162 0.66302 -0.10764 C 0.66029 -0.11158 0.65716 -0.11389 0.65417 -0.11737 C 0.64427 -0.12917 0.64818 -0.12755 0.63581 -0.13658 C 0.6319 -0.13982 0.62761 -0.14144 0.6237 -0.14445 C 0.60274 -0.16088 0.61927 -0.15348 0.59766 -0.15996 C 0.59271 -0.1632 0.58776 -0.16737 0.58242 -0.16945 C 0.57787 -0.1713 0.57305 -0.17014 0.56836 -0.17153 C 0.56367 -0.17269 0.55912 -0.17593 0.5543 -0.17732 C 0.54922 -0.17848 0.54401 -0.17848 0.53906 -0.17917 L 0.52604 -0.18102 L 0.42383 -0.17732 C 0.4194 -0.17686 0.41511 -0.17454 0.41081 -0.17338 C 0.40716 -0.17246 0.40352 -0.17199 0.39987 -0.17153 L 0.38581 -0.16574 C 0.38216 -0.16436 0.37839 -0.1632 0.37487 -0.16181 C 0.36732 -0.1588 0.35742 -0.1551 0.34987 -0.15024 C 0.34544 -0.14746 0.34128 -0.14352 0.33685 -0.14051 C 0.33255 -0.13774 0.32813 -0.13588 0.32383 -0.13287 C 0.29037 -0.10903 0.30977 -0.11737 0.28789 -0.10973 C 0.28477 -0.10695 0.28151 -0.10394 0.27813 -0.10186 C 0.26628 -0.09445 0.26654 -0.09862 0.25534 -0.08843 C 0.24909 -0.08264 0.24297 -0.0757 0.23685 -0.06899 C 0.23386 -0.06598 0.23125 -0.06204 0.22826 -0.05949 C 0.22526 -0.05672 0.22214 -0.05487 0.21953 -0.05162 C 0.21667 -0.04862 0.21458 -0.04352 0.21172 -0.04005 C 0.20899 -0.03635 0.19154 -0.01713 0.18685 -0.00926 C 0.18451 -0.00533 0.18281 0.00023 0.18034 0.00416 C 0.17813 0.0081 0.17513 0.01041 0.17279 0.01412 C 0.17083 0.01689 0.16927 0.0206 0.16732 0.02361 C 0.16198 0.03217 0.16107 0.03078 0.15651 0.04097 C 0.14401 0.06782 0.15925 0.03958 0.14779 0.06041 C 0.14557 0.06782 0.14284 0.07546 0.14128 0.08356 C 0.1405 0.08726 0.13985 0.09143 0.13906 0.09513 C 0.13789 0.1 0.13594 0.10393 0.13464 0.10879 C 0.11276 0.19004 0.13568 0.10694 0.12383 0.15509 C 0.1224 0.16041 0.12083 0.16527 0.1194 0.1706 C 0.11576 0.18495 0.11901 0.17615 0.11406 0.19189 C 0.11055 0.20277 0.10912 0.21759 0.10326 0.22453 C 0.0836 0.24791 0.06445 0.27199 0.04453 0.29421 C 0.04297 0.29583 0.04076 0.29513 0.03906 0.29606 C 0.02162 0.30509 0.03711 0.30092 0.01498 0.30393 C 0.00287 0.30324 -0.0095 0.30301 -0.02174 0.30185 C -0.0237 0.30185 -0.02552 0.30092 -0.02721 0.3 C -0.03255 0.29676 -0.03242 0.29328 -0.03815 0.28842 C -0.04427 0.28333 -0.05065 0.27963 -0.05651 0.27476 C -0.05989 0.27222 -0.06315 0.2699 -0.0664 0.26713 C -0.06927 0.26458 -0.07252 0.26273 -0.075 0.25949 C -0.08216 0.25046 -0.08867 0.23958 -0.0957 0.23032 L -0.11992 0.19953 C -0.12148 0.19699 -0.12357 0.1949 -0.125 0.19189 C -0.12656 0.18865 -0.12864 0.18564 -0.12943 0.18217 C -0.1319 0.17476 -0.13594 0.15902 -0.13594 0.15926 C -0.13672 0.15138 -0.13867 0.1324 -0.14023 0.12407 C -0.14297 0.10995 -0.14193 0.11643 -0.14401 0.10486 C -0.14323 0.09004 -0.14336 0.075 -0.14245 0.06041 C -0.14232 0.05763 -0.1418 0.05463 -0.14023 0.05254 C -0.13737 0.04745 -0.1345 0.04097 -0.13086 0.03888 L -0.12656 0.03726 C -0.12474 0.03518 -0.12331 0.0331 -0.12213 0.03148 C -0.12005 0.02939 -0.11445 0.02801 -0.11328 0.02731 C -0.11107 0.02569 -0.10898 0.02291 -0.10664 0.02152 C -0.07721 0.00555 -0.11341 0.0287 -0.09466 0.01782 C -0.09271 0.01689 -0.09101 0.01481 -0.08919 0.01412 C -0.08555 0.01203 -0.0819 0.0118 -0.07825 0.00995 C -0.07174 0.00694 -0.07109 0.00625 -0.06198 0.00625 L 0.07591 0.00416 C 0.07591 0.00463 0.07422 -0.00834 0.0737 -0.00926 C 0.07018 -0.01574 0.06823 -0.01644 0.06406 -0.01899 C 0.04961 -0.01829 0.0349 -0.01852 0.02057 -0.0169 C 0.01745 -0.0169 0.01472 -0.01389 0.01185 -0.0132 C 0.00339 -0.01042 -0.00052 -0.01112 -0.00885 -0.01112 L -1.45833E-6 -0.00533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-2067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324 L -0.00195 -0.00301 C 0.00208 -0.00856 0.00586 -0.01389 0.01003 -0.01875 C 0.01641 -0.02639 0.01706 -0.02453 0.02201 -0.0324 C 0.03789 -0.0574 0.01745 -0.02778 0.03281 -0.04977 C 0.03346 -0.05231 0.03451 -0.05463 0.03503 -0.0574 C 0.03568 -0.06111 0.03568 -0.06528 0.03607 -0.06898 C 0.03672 -0.0743 0.03737 -0.0794 0.03828 -0.08449 C 0.03945 -0.09097 0.04115 -0.09745 0.04258 -0.10393 C 0.04297 -0.10972 0.04336 -0.11551 0.04375 -0.12129 C 0.04414 -0.12824 0.04427 -0.13541 0.04479 -0.14236 C 0.04518 -0.14953 0.04635 -0.15671 0.04701 -0.16365 C 0.04779 -0.17338 0.04857 -0.1831 0.04909 -0.19259 C 0.04961 -0.20046 0.04922 -0.20833 0.05026 -0.21597 C 0.05117 -0.225 0.05312 -0.23403 0.05456 -0.24282 C 0.05534 -0.25903 0.0569 -0.275 0.05677 -0.2912 C 0.05599 -0.37893 0.05599 -0.46643 0.05456 -0.55393 C 0.05443 -0.56458 0.04961 -0.57963 0.04805 -0.58889 C 0.04596 -0.60092 0.0444 -0.61319 0.04258 -0.62546 C 0.04076 -0.63865 0.03698 -0.66828 0.03385 -0.67569 C 0.03177 -0.68078 0.02943 -0.68588 0.02734 -0.6912 C 0.02435 -0.69884 0.02201 -0.70717 0.01875 -0.71435 C 0.01732 -0.71759 0.01576 -0.72083 0.01432 -0.72407 C 0.01081 -0.73194 0.01328 -0.72824 0.00898 -0.73727 C 0.00794 -0.73935 0.00664 -0.74097 0.00573 -0.74305 C 0.00417 -0.74606 0.00299 -0.74977 0.0013 -0.75278 C -0.00065 -0.75578 -0.00299 -0.75787 -0.00534 -0.76041 C -0.00625 -0.7618 -0.00716 -0.76412 -0.00859 -0.76435 C -0.01302 -0.76528 -0.01719 -0.76574 -0.02148 -0.76828 C -0.02331 -0.76944 -0.02513 -0.77083 -0.02695 -0.77222 C -0.04974 -0.77153 -0.07266 -0.77245 -0.09544 -0.77014 C -0.09844 -0.7699 -0.10117 -0.7662 -0.10417 -0.76435 C -0.1056 -0.76342 -0.10703 -0.76319 -0.10846 -0.7625 C -0.11068 -0.76134 -0.11276 -0.75972 -0.11497 -0.75856 C -0.11745 -0.75717 -0.12005 -0.75625 -0.12253 -0.75463 C -0.13307 -0.74861 -0.12266 -0.75231 -0.13451 -0.74884 C -0.13672 -0.74676 -0.1388 -0.74467 -0.14102 -0.74305 C -0.14245 -0.74213 -0.14401 -0.74236 -0.14544 -0.7412 C -0.15794 -0.73009 -0.14583 -0.73495 -0.15846 -0.73148 C -0.18815 -0.69421 -0.14323 -0.74977 -0.17474 -0.71435 C -0.17513 -0.71389 -0.19531 -0.68819 -0.1987 -0.68356 C -0.20378 -0.67569 -0.2099 -0.66944 -0.21393 -0.65995 C -0.22344 -0.63773 -0.22109 -0.64444 -0.23125 -0.61203 C -0.23464 -0.60115 -0.23841 -0.59051 -0.24102 -0.57916 C -0.24388 -0.56736 -0.24557 -0.55463 -0.24753 -0.54236 C -0.25169 -0.51666 -0.25495 -0.49051 -0.25951 -0.46504 L -0.2694 -0.41111 C -0.27161 -0.37569 -0.26901 -0.41088 -0.27474 -0.35694 C -0.27591 -0.34537 -0.27617 -0.33356 -0.27799 -0.32222 C -0.28112 -0.3037 -0.28568 -0.28634 -0.28893 -0.26805 C -0.29141 -0.25393 -0.29805 -0.2 -0.29974 -0.1868 C -0.30352 -0.12315 -0.29935 -0.17592 -0.30638 -0.12129 C -0.31497 -0.05324 -0.30456 -0.12731 -0.31172 -0.05949 C -0.31484 -0.0294 -0.31693 -0.02685 -0.32148 0.00255 C -0.32201 0.00625 -0.32201 0.01019 -0.32253 0.01412 C -0.32344 0.01945 -0.32487 0.02431 -0.32578 0.0294 C -0.32773 0.03982 -0.32982 0.05 -0.33125 0.06042 C -0.33216 0.06667 -0.33242 0.07338 -0.33346 0.07963 C -0.33464 0.0875 -0.33646 0.09514 -0.33776 0.10301 C -0.34023 0.11736 -0.33997 0.12269 -0.34336 0.13773 C -0.34583 0.14954 -0.35 0.16019 -0.35195 0.17246 C -0.35612 0.19861 -0.35156 0.17315 -0.35846 0.20139 C -0.36094 0.21181 -0.36276 0.22639 -0.36719 0.23635 C -0.36771 0.23773 -0.36862 0.23889 -0.36927 0.24005 C -0.37109 0.24769 -0.37148 0.25047 -0.3737 0.25741 C -0.37474 0.26088 -0.37591 0.26389 -0.37695 0.26713 C -0.37747 0.26898 -0.37747 0.27107 -0.37813 0.27292 C -0.37891 0.27639 -0.38021 0.2794 -0.38125 0.28264 C -0.38411 0.2919 -0.38281 0.29028 -0.38672 0.3 C -0.3888 0.30533 -0.39102 0.31042 -0.39323 0.31551 C -0.39466 0.31875 -0.39753 0.325 -0.39753 0.32523 C -0.39831 0.32894 -0.39818 0.3338 -0.39974 0.33681 C -0.40208 0.34074 -0.40573 0.34121 -0.40859 0.34445 C -0.41784 0.35556 -0.41159 0.34954 -0.42148 0.35602 C -0.43438 0.36435 -0.41966 0.35625 -0.43229 0.36181 C -0.4349 0.36297 -0.43737 0.36482 -0.43997 0.36574 C -0.44609 0.3676 -0.45234 0.36829 -0.45846 0.36945 C -0.49492 0.37662 -0.46823 0.37084 -0.4888 0.37523 C -0.50664 0.37408 -0.52435 0.37385 -0.54206 0.37153 C -0.54479 0.37107 -0.54727 0.36922 -0.54974 0.3676 C -0.55964 0.36135 -0.55742 0.36135 -0.56706 0.34838 C -0.56706 0.34861 -0.58229 0.32894 -0.58229 0.32917 C -0.5849 0.3257 -0.58763 0.32292 -0.5901 0.31922 C -0.61875 0.27523 -0.57526 0.34236 -0.60521 0.29422 C -0.61016 0.28635 -0.61523 0.27847 -0.62018 0.27107 C -0.62487 0.26435 -0.62956 0.25787 -0.63438 0.25162 C -0.64323 0.24028 -0.64401 0.24329 -0.64961 0.22847 C -0.65182 0.22269 -0.65807 0.19514 -0.65833 0.19375 C -0.65859 0.19121 -0.65885 0.18843 -0.65938 0.18611 C -0.66107 0.17685 -0.66276 0.16783 -0.66484 0.15903 C -0.66576 0.15486 -0.66719 0.15139 -0.6681 0.14746 C -0.66901 0.14306 -0.66966 0.13843 -0.67018 0.1338 C -0.6707 0.13056 -0.6707 0.12732 -0.67135 0.12408 C -0.67175 0.12199 -0.67279 0.12037 -0.67357 0.11829 C -0.67292 0.07963 -0.67305 0.05648 -0.67135 0.02176 C -0.67109 0.01667 -0.67109 0.01135 -0.67018 0.00625 C -0.66927 0.00093 -0.66732 -0.00393 -0.66589 -0.00926 C -0.66523 -0.01551 -0.66471 -0.02222 -0.66367 -0.02847 C -0.66289 -0.03449 -0.66133 -0.03981 -0.66042 -0.04583 C -0.65951 -0.05278 -0.65938 -0.06018 -0.65833 -0.06713 C -0.65521 -0.08657 -0.65378 -0.08518 -0.64857 -0.10185 C -0.64727 -0.10555 -0.64622 -0.10949 -0.64518 -0.11342 C -0.64375 -0.11921 -0.64271 -0.12546 -0.64089 -0.13078 C -0.6388 -0.13703 -0.63555 -0.14213 -0.63333 -0.14815 C -0.62695 -0.16504 -0.63008 -0.15764 -0.62135 -0.17731 C -0.60365 -0.21736 -0.6293 -0.15949 -0.61276 -0.19467 C -0.61016 -0.20023 -0.60911 -0.20972 -0.60521 -0.21203 C -0.59779 -0.21643 -0.60664 -0.21088 -0.59531 -0.21967 C -0.59427 -0.2206 -0.59323 -0.22106 -0.59206 -0.22176 C -0.58958 -0.22291 -0.58698 -0.22407 -0.58451 -0.22546 C -0.58268 -0.22662 -0.58086 -0.22824 -0.57904 -0.2294 C -0.57344 -0.2331 -0.56615 -0.2368 -0.56055 -0.23912 C -0.55391 -0.2419 -0.54661 -0.2419 -0.53997 -0.24282 C -0.53698 -0.24352 -0.53411 -0.24421 -0.53125 -0.2449 L -0.44102 -0.23912 C -0.41745 -0.2368 -0.43763 -0.23657 -0.41823 -0.22546 C -0.41042 -0.22106 -0.39427 -0.21597 -0.39427 -0.21574 C -0.38268 -0.20648 -0.38242 -0.20555 -0.37044 -0.19861 C -0.3668 -0.19629 -0.36315 -0.1949 -0.35951 -0.19259 C -0.35586 -0.19051 -0.35221 -0.18796 -0.3487 -0.18495 C -0.34531 -0.18217 -0.34245 -0.17731 -0.33893 -0.17523 C -0.33464 -0.17291 -0.33021 -0.17268 -0.32578 -0.17153 C -0.32292 -0.16828 -0.31992 -0.16551 -0.31719 -0.1618 C -0.31471 -0.15833 -0.31315 -0.15347 -0.31068 -0.15023 C -0.30755 -0.14629 -0.30391 -0.14421 -0.30078 -0.14051 C -0.29557 -0.13449 -0.29063 -0.12778 -0.28568 -0.12129 C -0.28268 -0.11736 -0.27943 -0.11412 -0.27695 -0.10972 C -0.26445 -0.0875 -0.27161 -0.09953 -0.25299 -0.07106 C -0.25052 -0.06713 -0.24779 -0.06365 -0.24544 -0.05949 C -0.23997 -0.04977 -0.23516 -0.03889 -0.22904 -0.03032 C -0.2237 -0.02268 -0.21732 -0.01666 -0.21276 -0.00717 C -0.20807 0.00255 -0.20313 0.01366 -0.19766 0.02176 C -0.19219 0.0301 -0.18633 0.03773 -0.18021 0.04491 C -0.17565 0.05047 -0.16029 0.06875 -0.15417 0.07778 C -0.15195 0.08102 -0.14987 0.08449 -0.14753 0.0875 C -0.14349 0.09283 -0.13854 0.09699 -0.13451 0.10301 C -0.13242 0.10625 -0.13008 0.10926 -0.12799 0.1125 C -0.12643 0.11505 -0.12526 0.11806 -0.1237 0.12037 C -0.10885 0.14005 -0.1306 0.10625 -0.11497 0.12986 C -0.1138 0.13172 -0.11302 0.13426 -0.11172 0.13565 C -0.11042 0.1375 -0.10872 0.13797 -0.10742 0.13959 C -0.10573 0.1419 -0.10469 0.14514 -0.10299 0.14746 C -0.1013 0.14977 -0.09935 0.15116 -0.09753 0.15324 C -0.08776 0.16482 -0.09336 0.16088 -0.08672 0.16482 C -0.08594 0.16667 -0.08555 0.16922 -0.08451 0.1706 C -0.08112 0.175 -0.07669 0.17685 -0.0737 0.18218 C -0.06628 0.19514 -0.07526 0.18079 -0.06497 0.1919 C -0.06315 0.19398 -0.06146 0.19722 -0.05951 0.19954 C -0.05755 0.20185 -0.05508 0.20324 -0.05299 0.20533 C -0.0418 0.2169 -0.05143 0.21019 -0.0401 0.2169 C -0.03854 0.21875 -0.03724 0.2213 -0.03568 0.22269 C -0.03138 0.22639 -0.02708 0.22963 -0.02253 0.23241 C -0.01458 0.23704 -0.01094 0.23889 -0.00417 0.24398 C -0.00091 0.24653 0.00247 0.24908 0.00573 0.25162 C 0.00781 0.25347 0.01003 0.25579 0.01224 0.25741 C 0.01393 0.25903 0.01589 0.25996 0.01758 0.26135 C 0.03177 0.27315 0.02383 0.26898 0.03281 0.27292 C 0.03893 0.2838 0.03281 0.275 0.04154 0.28079 C 0.04388 0.28218 0.04583 0.28472 0.04805 0.28658 C 0.04987 0.28797 0.05169 0.28889 0.05352 0.29028 C 0.05573 0.29213 0.05781 0.29445 0.06003 0.29607 C 0.06536 0.30023 0.07109 0.30301 0.0763 0.30764 C 0.09167 0.3213 0.07253 0.3051 0.09258 0.31922 C 0.09805 0.32315 0.10091 0.32801 0.10677 0.33102 C 0.11211 0.33357 0.11771 0.33449 0.12305 0.33681 C 0.14062 0.34375 0.11901 0.33681 0.14154 0.34838 C 0.14544 0.35023 0.14948 0.35116 0.15352 0.35209 C 0.17122 0.35672 0.17331 0.35625 0.19154 0.35787 C 0.20846 0.35533 0.22565 0.3544 0.24258 0.35023 C 0.24687 0.34931 0.25078 0.34584 0.25456 0.3426 C 0.27096 0.32871 0.28346 0.31852 0.29701 0.3 C 0.30326 0.29121 0.30898 0.28125 0.31549 0.27292 L 0.34701 0.23241 C 0.34753 0.23172 0.36628 0.20741 0.37083 0.19954 C 0.41055 0.13148 0.38411 0.17755 0.41107 0.12222 C 0.41302 0.11806 0.41562 0.11482 0.41758 0.11065 C 0.42227 0.1007 0.42383 0.09121 0.42734 0.07963 C 0.42943 0.07315 0.43203 0.06713 0.43385 0.06042 C 0.43789 0.04607 0.43724 0.04167 0.43932 0.0257 C 0.44023 0.01852 0.44167 0.01158 0.44258 0.0044 C 0.44479 -0.0118 0.44271 -0.00509 0.44479 -0.02453 C 0.44557 -0.0324 0.44701 -0.04004 0.44805 -0.04768 C 0.45078 -0.09861 0.45208 -0.10208 0.44805 -0.16365 C 0.44779 -0.1669 0.44596 -0.16898 0.44479 -0.17153 C 0.44232 -0.17662 0.44167 -0.17592 0.43828 -0.18102 C 0.43151 -0.19143 0.43685 -0.18773 0.42852 -0.19074 C 0.42591 -0.19259 0.42344 -0.1949 0.42083 -0.19653 C 0.41836 -0.19815 0.41562 -0.19838 0.41328 -0.20046 C 0.39727 -0.21458 0.41471 -0.20833 0.39583 -0.21203 C 0.39401 -0.21389 0.39245 -0.2169 0.39036 -0.21782 C 0.38672 -0.21944 0.38307 -0.21921 0.37956 -0.21967 C 0.37409 -0.2206 0.36862 -0.22083 0.36328 -0.22176 C 0.35703 -0.22268 0.35091 -0.2243 0.34479 -0.22546 L 0.26979 -0.22361 C 0.26146 -0.22315 0.26458 -0.22106 0.25677 -0.21597 C 0.25547 -0.21504 0.24557 -0.21227 0.24479 -0.21203 C 0.24323 -0.21018 0.24206 -0.20764 0.24049 -0.20625 C 0.23698 -0.20301 0.22956 -0.19861 0.22956 -0.19838 C 0.22279 -0.18634 0.22812 -0.19421 0.22083 -0.1868 C 0.21979 -0.18565 0.21888 -0.18379 0.21758 -0.1831 C 0.21484 -0.18125 0.20885 -0.17916 0.20885 -0.17893 C 0.20742 -0.17731 0.20625 -0.17477 0.20443 -0.17338 C 0.20326 -0.17222 0.20156 -0.17245 0.20026 -0.17153 C 0.1987 -0.17037 0.1974 -0.16875 0.19583 -0.16759 C 0.19479 -0.16666 0.19362 -0.16666 0.19258 -0.16574 C 0.19076 -0.16389 0.18906 -0.16157 0.18724 -0.15995 C 0.18581 -0.15856 0.18424 -0.1574 0.18281 -0.15602 C 0.18125 -0.15416 0.18008 -0.15185 0.17852 -0.15023 C 0.17734 -0.14907 0.1763 -0.14907 0.17526 -0.14815 C 0.17227 -0.14583 0.16966 -0.14236 0.16654 -0.14051 C 0.16549 -0.13981 0.16432 -0.13935 0.16328 -0.13865 C 0.16146 -0.13727 0.15964 -0.13588 0.15781 -0.13472 C 0.15638 -0.13379 0.15495 -0.13333 0.15352 -0.13287 C 0.15169 -0.13078 0.14987 -0.12893 0.14805 -0.12708 C 0.14701 -0.12569 0.14583 -0.12407 0.14479 -0.12315 C 0.14375 -0.12222 0.14258 -0.12176 0.14154 -0.12129 C 0.13932 -0.11852 0.13737 -0.11551 0.1349 -0.11342 C 0.13229 -0.11111 0.12917 -0.10995 0.1263 -0.10764 C 0.12409 -0.10602 0.12187 -0.10393 0.11979 -0.10185 C 0.11211 -0.09444 0.11393 -0.09375 0.10339 -0.08634 C 0.10169 -0.08518 0.09974 -0.08449 0.09805 -0.08264 C 0.07734 -0.06018 0.09128 -0.06944 0.07734 -0.06134 C 0.07591 -0.05949 0.07448 -0.05764 0.07305 -0.05555 C 0.07227 -0.0544 0.07174 -0.05254 0.07083 -0.05162 C 0.06992 -0.05069 0.06862 -0.05069 0.06758 -0.04977 C 0.05664 -0.04004 0.06667 -0.04768 0.05898 -0.04004 C 0.05247 -0.03379 0.05391 -0.03495 0.04805 -0.0324 C 0.04544 -0.02778 0.0431 -0.02291 0.03932 -0.02083 C 0.03828 -0.02014 0.03711 -0.01967 0.03607 -0.01875 C 0.02773 -0.01134 0.03776 -0.01782 0.02956 -0.01296 C 0.02396 -0.00625 0.02878 -0.01111 0.02083 -0.00717 C 0.01849 -0.00625 0.01654 -0.0044 0.01432 -0.00324 C 0.00885 -0.00092 0.01146 -0.00231 0.00677 0.00047 C 0.00469 -0.00023 0.00026 -0.00139 -0.00195 -0.00324 C -0.00443 -0.00555 -0.00495 -0.00648 -0.00625 -0.00926 L -0.00195 -0.00324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-1953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46 L 0.00065 -0.00046 C 0.00169 -0.00787 0.00261 -0.01482 0.00378 -0.02176 C 0.0043 -0.025 0.00599 -0.02824 0.00599 -0.03148 C 0.00625 -0.10023 0.00742 -0.16945 0.00495 -0.2382 C 0.0043 -0.25046 -0.00039 -0.26134 -0.00273 -0.27315 C -0.00442 -0.28171 -0.00534 -0.29097 -0.00703 -0.3 C -0.00898 -0.31111 -0.01146 -0.32199 -0.01367 -0.33287 C -0.01614 -0.34699 -0.01823 -0.36134 -0.02109 -0.37523 C -0.02291 -0.38403 -0.02578 -0.3919 -0.02773 -0.40046 C -0.03034 -0.41181 -0.03255 -0.42408 -0.03528 -0.43542 C -0.03763 -0.44514 -0.04062 -0.4544 -0.04284 -0.46412 C -0.04531 -0.475 -0.04687 -0.48634 -0.04935 -0.49722 C -0.05117 -0.5044 -0.05403 -0.51088 -0.05599 -0.51852 C -0.05781 -0.52523 -0.05872 -0.53264 -0.06028 -0.53958 C -0.06237 -0.54931 -0.06497 -0.55741 -0.06679 -0.56667 C -0.06823 -0.57408 -0.0681 -0.58264 -0.07005 -0.58982 C -0.07291 -0.60023 -0.07773 -0.60857 -0.08099 -0.61875 C -0.08346 -0.62755 -0.08502 -0.63565 -0.0875 -0.64398 C -0.08906 -0.64931 -0.09127 -0.65394 -0.09284 -0.65926 C -0.10143 -0.68658 -0.10338 -0.7007 -0.1125 -0.72107 C -0.11497 -0.72639 -0.11745 -0.73148 -0.12005 -0.73634 C -0.12174 -0.73935 -0.1237 -0.74167 -0.12565 -0.74421 C -0.12669 -0.74583 -0.1276 -0.74838 -0.12877 -0.75 C -0.13268 -0.75509 -0.1345 -0.75556 -0.13854 -0.75949 C -0.14036 -0.76134 -0.14192 -0.76435 -0.14401 -0.76528 C -0.14778 -0.76713 -0.15195 -0.76644 -0.15586 -0.76736 C -0.16107 -0.76829 -0.16601 -0.77083 -0.17122 -0.77107 C -0.20521 -0.77292 -0.23919 -0.77245 -0.27331 -0.77315 C -0.2776 -0.77431 -0.28203 -0.77593 -0.28633 -0.77685 C -0.29544 -0.77917 -0.31354 -0.78287 -0.31354 -0.78264 L -0.36458 -0.78079 C -0.36758 -0.78056 -0.37044 -0.78009 -0.37331 -0.77894 C -0.37669 -0.77755 -0.37982 -0.775 -0.38307 -0.77315 C -0.39479 -0.76667 -0.40716 -0.7632 -0.41784 -0.75185 C -0.42331 -0.74607 -0.42864 -0.74005 -0.43411 -0.73449 C -0.44075 -0.72801 -0.44219 -0.72917 -0.44831 -0.71921 C -0.48216 -0.6632 -0.47291 -0.67917 -0.49726 -0.59954 C -0.5013 -0.58611 -0.50911 -0.5588 -0.50911 -0.5588 C -0.51094 -0.54398 -0.51328 -0.5294 -0.51458 -0.51435 C -0.51666 -0.49051 -0.51732 -0.44607 -0.51784 -0.42199 C -0.51562 -0.33171 -0.51471 -0.2412 -0.51133 -0.15139 C -0.50937 -0.09908 -0.50442 -0.10671 -0.49505 -0.05857 C -0.49219 -0.04421 -0.49088 -0.02894 -0.48854 -0.01389 C -0.48685 -0.0037 -0.48476 0.00648 -0.48307 0.01643 C -0.48112 0.02824 -0.47942 0.04005 -0.4776 0.05162 C -0.47552 0.10347 -0.47526 0.08148 -0.48411 0.16389 C -0.48476 0.16921 -0.48646 0.17407 -0.4875 0.17917 C -0.48971 0.19074 -0.49114 0.20278 -0.49388 0.21412 C -0.497 0.22639 -0.50234 0.23449 -0.50703 0.24491 C -0.51328 0.25903 -0.51081 0.2581 -0.51901 0.26805 C -0.52942 0.28079 -0.52669 0.27315 -0.54062 0.28542 C -0.54518 0.28935 -0.54896 0.29491 -0.5539 0.29699 C -0.56198 0.30069 -0.56653 0.3037 -0.57435 0.30486 C -0.58034 0.30579 -0.58594 0.30602 -0.59179 0.30671 C -0.61497 0.30347 -0.63841 0.30393 -0.66133 0.29699 C -0.66914 0.29467 -0.67578 0.28518 -0.6832 0.27963 C -0.69206 0.27292 -0.7013 0.26736 -0.71028 0.26018 C -0.72044 0.25255 -0.73047 0.24305 -0.74062 0.23518 C -0.75026 0.22801 -0.76067 0.22407 -0.77005 0.21597 C -0.7832 0.20463 -0.7957 0.1912 -0.8082 0.17731 C -0.822 0.16065 -0.84179 0.13194 -0.85469 0.11157 C -0.86094 0.10162 -0.8681 0.09236 -0.87318 0.08055 C -0.87838 0.06852 -0.89791 0.00648 -0.90247 -0.01389 C -0.90521 -0.02593 -0.90625 -0.03866 -0.90885 -0.05093 C -0.91471 -0.07708 -0.92148 -0.10255 -0.92747 -0.12801 C -0.92903 -0.13495 -0.93073 -0.14213 -0.93177 -0.14977 C -0.93437 -0.16644 -0.9362 -0.18426 -0.93841 -0.20139 C -0.9362 -0.21806 -0.93594 -0.23611 -0.93177 -0.25162 C -0.92565 -0.27546 -0.91211 -0.28403 -0.89922 -0.29028 C -0.87943 -0.3 -0.86888 -0.29838 -0.84818 -0.3 C -0.73164 -0.27361 -0.75651 -0.2882 -0.65586 -0.23611 C -0.57239 -0.19352 -0.48411 -0.15741 -0.40911 -0.07384 C -0.39974 -0.06366 -0.39036 -0.05278 -0.38203 -0.03912 C -0.37239 -0.02408 -0.35299 0.01134 -0.34284 0.03634 C -0.33073 0.06551 -0.32018 0.09722 -0.30703 0.12523 C -0.28333 0.17546 -0.29179 0.15995 -0.25703 0.21782 C -0.25169 0.22662 -0.24635 0.23518 -0.24075 0.24305 C -0.2345 0.25139 -0.2289 0.26088 -0.22226 0.26805 C -0.20364 0.28889 -0.18528 0.30509 -0.16458 0.31829 C -0.15768 0.32292 -0.15013 0.32569 -0.14284 0.32986 C -0.13672 0.33356 -0.13073 0.33912 -0.12435 0.34143 C -0.11015 0.34699 -0.09557 0.3493 -0.08099 0.35301 L -0.06028 0.35903 C -0.05299 0.36088 -0.0457 0.36227 -0.03854 0.36481 C -0.02109 0.3706 -0.00403 0.37917 0.01367 0.38217 C 0.04766 0.38773 0.02956 0.38449 0.06784 0.3919 C 0.08021 0.39005 0.18399 0.39236 0.23216 0.36273 C 0.24883 0.35231 0.26719 0.34722 0.28203 0.32986 C 0.29154 0.31921 0.30755 0.30208 0.31576 0.2875 C 0.32005 0.27986 0.3237 0.27153 0.32669 0.26227 C 0.32995 0.25231 0.33229 0.23565 0.33425 0.22361 C 0.33906 0.14792 0.33906 0.17616 0.33321 0.07477 C 0.33294 0.0706 0.3319 0.06713 0.33099 0.06342 C 0.32448 0.03495 0.32839 0.0493 0.32018 0.03055 C 0.30821 0.00208 0.30352 -0.01296 0.28972 -0.0375 C 0.28646 -0.04329 0.28347 -0.04931 0.27995 -0.05463 C 0.278 -0.05764 0.27552 -0.05972 0.27344 -0.06227 C 0.27084 -0.0713 0.26888 -0.08125 0.26576 -0.08935 C 0.26446 -0.09306 0.26211 -0.09421 0.26042 -0.09745 C 0.25847 -0.1 0.2569 -0.1037 0.25495 -0.10671 C 0.25352 -0.1088 0.25196 -0.11042 0.25052 -0.1125 C 0.24349 -0.12384 0.24727 -0.1206 0.23972 -0.12986 C 0.23477 -0.13611 0.22539 -0.14745 0.21901 -0.15301 C 0.21732 -0.15463 0.21537 -0.15556 0.21367 -0.15718 C 0.20768 -0.1625 0.20209 -0.16852 0.19623 -0.17431 C 0.19375 -0.17685 0.19141 -0.18033 0.18867 -0.18218 C 0.18321 -0.18519 0.17761 -0.18796 0.17227 -0.1919 C 0.17123 -0.19259 0.1655 -0.19676 0.16367 -0.19745 C 0.16146 -0.19838 0.15925 -0.19884 0.15716 -0.19954 C 0.14909 -0.19884 0.14115 -0.19861 0.13321 -0.19745 C 0.12696 -0.19676 0.12643 -0.19375 0.12018 -0.19005 C 0.11771 -0.18843 0.11485 -0.18773 0.11237 -0.18588 C 0.1099 -0.1838 0.10755 -0.18079 0.10495 -0.17824 C 0.10248 -0.17593 0.09974 -0.17454 0.09727 -0.17245 C 0.09544 -0.17083 0.09375 -0.16829 0.09193 -0.16667 C 0.08867 -0.16412 0.08529 -0.16181 0.08216 -0.15903 C 0.07305 -0.15046 0.07839 -0.15324 0.07123 -0.14537 C 0.06589 -0.13958 0.06654 -0.14375 0.06146 -0.1338 C 0.05834 -0.12778 0.05599 -0.12037 0.05274 -0.11435 C 0.05209 -0.11343 0.05117 -0.11204 0.05065 -0.11088 C 0.04974 -0.1088 0.04896 -0.10695 0.04844 -0.10486 C 0.04753 -0.10162 0.04727 -0.09815 0.04623 -0.09514 C 0.03919 -0.07639 0.0444 -0.09815 0.03867 -0.07963 C 0.03763 -0.07662 0.03724 -0.07315 0.03646 -0.06991 C 0.03581 -0.06736 0.03503 -0.06482 0.03425 -0.06227 C 0.03386 -0.05857 0.0336 -0.05463 0.03321 -0.05093 C 0.03242 -0.04421 0.03164 -0.03773 0.03099 -0.03148 C 0.03047 -0.02755 0.03047 -0.02408 0.02995 -0.01968 C 0.02943 -0.01574 0.02943 -0.01134 0.02774 -0.0081 C 0.02591 -0.00486 0.02461 -0.00046 0.02227 0.00139 C 0.01628 0.00694 0.01953 0.00393 0.0125 0.00903 L 0.00495 0.00717 C 0.00287 0.00347 0.0043 -0.00301 0.00378 -0.0081 C 0.00378 -0.00903 0.00313 -0.00972 0.00274 -0.01042 L 0.00495 -0.01806 L 0.00065 -0.00046 Z " pathEditMode="relative" rAng="0" ptsTypes="AAAAAAAAAAAAAAAAAAAAAAAAAAAAAAAAAAAAAA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04" y="-1949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1.04167E-6 0.00023 C -0.00117 -0.1287 -0.00182 -0.25764 -0.00325 -0.38634 C -0.00364 -0.42245 -0.0043 -0.45856 -0.00547 -0.49467 C -0.00612 -0.51273 -0.00781 -0.53055 -0.00872 -0.54861 C -0.00963 -0.56481 -0.00989 -0.58102 -0.01094 -0.59699 C -0.01133 -0.60416 -0.01237 -0.61111 -0.01302 -0.61828 C -0.01549 -0.64352 -0.0151 -0.63935 -0.01627 -0.66273 C -0.01562 -0.68472 -0.01562 -0.70671 -0.01419 -0.72754 C -0.01315 -0.74282 -0.01107 -0.74282 -0.00872 -0.75324 C -0.00742 -0.75879 -0.00651 -0.76736 -0.00443 -0.77268 C -0.00312 -0.77546 -0.00143 -0.77708 -1.04167E-6 -0.77916 C 0.0056 -0.79189 0.00052 -0.78495 0.00651 -0.79189 C 0.00755 -0.79444 0.0082 -0.79791 0.00977 -0.79977 C 0.01133 -0.80139 0.01341 -0.80046 0.01524 -0.80162 C 0.01667 -0.80254 0.01797 -0.80463 0.01953 -0.80555 C 0.02669 -0.80902 0.03281 -0.80972 0.04024 -0.81134 C 0.04492 -0.81319 0.04961 -0.81551 0.0543 -0.81713 C 0.05912 -0.81875 0.07461 -0.82037 0.07826 -0.82083 L 0.09024 -0.82291 L 0.11732 -0.82685 L 0.18477 -0.82477 C 0.18893 -0.82407 0.19206 -0.81736 0.19557 -0.81319 C 0.19896 -0.80902 0.203 -0.80555 0.20534 -0.79977 C 0.20716 -0.79514 0.20925 -0.79097 0.21081 -0.78611 C 0.21263 -0.77986 0.21914 -0.75463 0.21953 -0.75324 C 0.22109 -0.7081 0.22201 -0.70694 0.21732 -0.64699 C 0.21641 -0.63449 0.21354 -0.62291 0.21185 -0.61064 C 0.20925 -0.59004 0.20677 -0.56944 0.2043 -0.54861 C 0.20274 -0.53518 0.20169 -0.52152 0.2 -0.5081 C 0.19805 -0.49375 0.19531 -0.47986 0.19349 -0.46551 C 0.18958 -0.43588 0.18802 -0.40879 0.18477 -0.3787 C 0.18346 -0.36689 0.18229 -0.35532 0.18034 -0.34398 C 0.178 -0.32939 0.17461 -0.31551 0.17175 -0.30139 C 0.16667 -0.23912 0.17331 -0.31296 0.16406 -0.24143 C 0.16224 -0.22731 0.16146 -0.21296 0.15977 -0.19884 C 0.15846 -0.18865 0.15677 -0.17847 0.15534 -0.16805 C 0.15456 -0.16157 0.15391 -0.15509 0.15326 -0.14861 C 0.15274 -0.11064 0.15091 -0.05694 0.15326 -0.01527 C 0.1543 0.0051 0.15521 -0.00046 0.15755 0.01551 C 0.15846 0.0213 0.15873 0.02732 0.15977 0.03287 C 0.16055 0.03773 0.16198 0.0419 0.16302 0.04653 C 0.16419 0.05209 0.16524 0.05811 0.16628 0.06389 C 0.16706 0.06829 0.16771 0.07292 0.16849 0.07732 C 0.16914 0.08241 0.16966 0.08773 0.17057 0.09283 C 0.17266 0.10394 0.17448 0.11505 0.17708 0.1257 C 0.17813 0.12986 0.18008 0.13334 0.18151 0.13727 C 0.18373 0.15371 0.18125 0.1382 0.18802 0.16436 C 0.19024 0.17315 0.1918 0.18287 0.19453 0.19144 C 0.19596 0.19584 0.19727 0.20047 0.19883 0.20486 C 0.20143 0.21227 0.21055 0.22986 0.21185 0.23195 C 0.21719 0.23959 0.22357 0.24468 0.2293 0.25139 C 0.23294 0.25556 0.2362 0.26135 0.24011 0.26482 C 0.24466 0.26852 0.24974 0.26945 0.2543 0.27246 C 0.27149 0.28403 0.26016 0.28172 0.27604 0.28426 L 0.30534 0.28797 C 0.31003 0.28936 0.31484 0.29074 0.31953 0.2919 C 0.44232 0.32107 0.5793 0.28264 0.69232 0.27639 C 0.80495 0.22894 0.66524 0.28959 0.77162 0.23773 C 0.87123 0.18912 0.8375 0.21875 0.92487 0.14699 C 0.95977 0.11829 0.99974 0.08449 1.0293 0.03866 C 1.03633 0.02778 1.05261 -0.01296 1.06081 -0.03287 C 1.06185 -0.03865 1.06302 -0.04421 1.06406 -0.05023 C 1.06693 -0.06759 1.06732 -0.07199 1.06953 -0.08889 C 1.0655 -0.11967 1.06419 -0.15208 1.05755 -0.18148 C 1.05508 -0.19259 1.03724 -0.22152 1.03034 -0.23171 C 1.02292 -0.24305 1.01419 -0.25509 1.00534 -0.26273 C 0.98958 -0.27592 0.975 -0.28518 0.95859 -0.29352 C 0.95182 -0.29722 0.94505 -0.30139 0.93789 -0.30324 C 0.93073 -0.30532 0.92344 -0.30463 0.91628 -0.30532 C 0.84662 -0.33472 0.88464 -0.32222 0.74128 -0.31111 C 0.73346 -0.31041 0.72604 -0.3037 0.71836 -0.30139 C 0.65495 -0.28125 0.72721 -0.31041 0.66953 -0.28588 C 0.66302 -0.28009 0.65651 -0.27384 0.64987 -0.26852 C 0.628 -0.25069 0.64024 -0.26273 0.62057 -0.24907 C 0.61537 -0.2456 0.61055 -0.24097 0.60534 -0.2375 C 0.59284 -0.22939 0.56667 -0.21597 0.55104 -0.20277 C 0.54844 -0.20069 0.54583 -0.19814 0.54336 -0.19514 C 0.5375 -0.18773 0.53268 -0.17685 0.52604 -0.17199 C 0.51732 -0.16527 0.51771 -0.16689 0.50977 -0.15439 C 0.50703 -0.15023 0.50482 -0.14537 0.50208 -0.14097 C 0.49857 -0.13541 0.48346 -0.1118 0.47708 -0.10231 C 0.475 -0.09907 0.47279 -0.09583 0.47057 -0.09259 C 0.46771 -0.08819 0.46524 -0.08264 0.46185 -0.07916 C 0.45833 -0.07523 0.45443 -0.07176 0.45104 -0.06759 C 0.43724 -0.05023 0.43737 -0.04143 0.41732 -0.03078 C 0.41367 -0.02893 0.41003 -0.02731 0.40651 -0.025 C 0.40274 -0.02268 0.39935 -0.01921 0.39557 -0.01736 C 0.39284 -0.01597 0.38984 -0.0162 0.38685 -0.01527 C 0.38503 -0.01481 0.38333 -0.01412 0.38151 -0.01342 C 0.37565 -0.01666 0.36927 -0.01759 0.36406 -0.02314 C 0.36068 -0.02662 0.35378 -0.05069 0.35208 -0.05602 C 0.35104 -0.06435 0.35026 -0.07291 0.34883 -0.08102 C 0.34766 -0.08819 0.34557 -0.09514 0.34453 -0.10231 C 0.34258 -0.11435 0.34167 -0.12685 0.34011 -0.13912 C 0.33984 -0.14814 0.33945 -0.15717 0.33906 -0.1662 C 0.33867 -0.17708 0.33867 -0.18796 0.33802 -0.19884 C 0.33724 -0.2118 0.33581 -0.22477 0.33477 -0.2375 C 0.33672 -0.28842 0.33841 -0.33958 0.34128 -0.39027 C 0.34206 -0.40393 0.34297 -0.41782 0.34557 -0.43078 C 0.35391 -0.47176 0.38047 -0.57546 0.39453 -0.61435 C 0.40287 -0.63727 0.40977 -0.66273 0.41953 -0.68402 C 0.42279 -0.69097 0.42643 -0.69768 0.4293 -0.70532 C 0.46406 -0.79629 0.43268 -0.71551 0.45 -0.7706 C 0.45143 -0.77546 0.45326 -0.77893 0.45534 -0.78426 C 0.46836 -0.80972 0.46615 -0.80602 0.47708 -0.81898 L 0.57383 -0.81504 C 0.5793 -0.81481 0.58477 -0.8081 0.58906 -0.80347 C 0.59024 -0.80231 0.59128 -0.80115 0.59232 -0.79977 C 0.59388 -0.79722 0.59518 -0.79444 0.59662 -0.79189 C 0.59779 -0.78495 0.60013 -0.77708 0.59987 -0.7706 C 0.59805 -0.6956 0.59336 -0.71481 0.5793 -0.64305 C 0.57669 -0.63032 0.57487 -0.61713 0.57162 -0.60463 C 0.56393 -0.57407 0.55521 -0.54398 0.54662 -0.51389 C 0.54102 -0.49375 0.53672 -0.47222 0.5293 -0.45393 C 0.50091 -0.38402 0.51315 -0.41203 0.47383 -0.32847 C 0.46927 -0.31852 0.46537 -0.3074 0.45977 -0.29953 C 0.38386 -0.19004 0.44636 -0.27338 0.40208 -0.22407 C 0.39505 -0.2162 0.38893 -0.20555 0.38151 -0.19884 C 0.34662 -0.16852 0.34167 -0.16944 0.30859 -0.15648 L 0.26406 -0.12176 C 0.25859 -0.11736 0.25352 -0.11134 0.24779 -0.1081 C 0.2431 -0.10555 0.23841 -0.10277 0.23359 -0.10046 C 0.19831 -0.08356 0.23776 -0.1037 0.20859 -0.09074 C 0.20495 -0.08912 0.20143 -0.0868 0.19779 -0.08495 C 0.19492 -0.08356 0.19193 -0.08264 0.18906 -0.08102 C 0.18542 -0.07893 0.1819 -0.07546 0.17826 -0.07338 C 0.16927 -0.06828 0.16003 -0.06435 0.15104 -0.05972 C 0.12969 -0.04884 0.14935 -0.05856 0.13255 -0.05023 C 0.12865 -0.04814 0.12448 -0.04676 0.12057 -0.04444 C 0.11576 -0.04143 0.10482 -0.03472 0.1 -0.03287 C 0.09753 -0.03171 0.09492 -0.03148 0.09232 -0.03078 C 0.09024 -0.02893 0.08815 -0.02639 0.08581 -0.025 C 0.078 -0.02037 0.08112 -0.02662 0.075 -0.01921 C 0.06589 -0.00856 0.06953 -0.00902 0.06302 -0.00578 C 0.06159 -0.00486 0.06003 -0.00439 0.05859 -0.0037 C 0.05755 -0.00324 0.05651 -0.00208 0.05534 -0.00185 C 0.04714 -0.00023 0.03867 -3.33333E-6 0.03034 0.00209 L 0.02279 0.00394 C 0.01849 0.00324 0.01406 0.00348 0.00977 0.00209 C 0.00781 0.00139 0.00612 -0.00069 0.0043 -0.00185 C 0.00287 -0.00277 0.00065 -0.00023 -1.04167E-6 -3.33333E-6 Z " pathEditMode="relative" rAng="0" ptsTypes="AAAAAAAAAAAAAAAAAAAAAAAAAAAAAAAAAAAAAAAAAAAAAAAAAAAAAAAAAAAAAAAA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656" y="-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C79226E-7BE9-4F20-9FAE-50A11F1ACDC9}"/>
              </a:ext>
            </a:extLst>
          </p:cNvPr>
          <p:cNvSpPr/>
          <p:nvPr/>
        </p:nvSpPr>
        <p:spPr>
          <a:xfrm>
            <a:off x="2157984" y="0"/>
            <a:ext cx="8503920" cy="686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9D18143-FC69-4E40-A6A3-3A443D39F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290" y="2972162"/>
            <a:ext cx="5169743" cy="3258902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26A26E09-6CAB-4662-A33A-87A74FFB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076" y="405142"/>
            <a:ext cx="9850170" cy="604771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83A2D3-68DC-4D86-A4D5-35A93FC83B28}"/>
              </a:ext>
            </a:extLst>
          </p:cNvPr>
          <p:cNvSpPr txBox="1"/>
          <p:nvPr/>
        </p:nvSpPr>
        <p:spPr>
          <a:xfrm>
            <a:off x="9073872" y="6031009"/>
            <a:ext cx="1842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高学年・中学生</a:t>
            </a:r>
          </a:p>
        </p:txBody>
      </p:sp>
    </p:spTree>
    <p:extLst>
      <p:ext uri="{BB962C8B-B14F-4D97-AF65-F5344CB8AC3E}">
        <p14:creationId xmlns:p14="http://schemas.microsoft.com/office/powerpoint/2010/main" val="249651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A48D1B8-3CD0-44A1-A428-C454A2440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237" y="741858"/>
            <a:ext cx="2992553" cy="1890033"/>
          </a:xfrm>
          <a:prstGeom prst="rect">
            <a:avLst/>
          </a:prstGeom>
        </p:spPr>
      </p:pic>
      <p:sp>
        <p:nvSpPr>
          <p:cNvPr id="6" name="十字形 5">
            <a:extLst>
              <a:ext uri="{FF2B5EF4-FFF2-40B4-BE49-F238E27FC236}">
                <a16:creationId xmlns:a16="http://schemas.microsoft.com/office/drawing/2014/main" id="{C40CF536-12C6-4AD9-B942-2550834288EE}"/>
              </a:ext>
            </a:extLst>
          </p:cNvPr>
          <p:cNvSpPr/>
          <p:nvPr/>
        </p:nvSpPr>
        <p:spPr>
          <a:xfrm>
            <a:off x="888294" y="4478186"/>
            <a:ext cx="887896" cy="8347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星: 6 pt 4">
            <a:extLst>
              <a:ext uri="{FF2B5EF4-FFF2-40B4-BE49-F238E27FC236}">
                <a16:creationId xmlns:a16="http://schemas.microsoft.com/office/drawing/2014/main" id="{3636DC02-4B41-4649-9328-5585D318A67C}"/>
              </a:ext>
            </a:extLst>
          </p:cNvPr>
          <p:cNvSpPr/>
          <p:nvPr/>
        </p:nvSpPr>
        <p:spPr>
          <a:xfrm>
            <a:off x="3545224" y="4367400"/>
            <a:ext cx="880534" cy="95550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AB78618D-7D6C-4326-829B-925F6C65C504}"/>
              </a:ext>
            </a:extLst>
          </p:cNvPr>
          <p:cNvSpPr/>
          <p:nvPr/>
        </p:nvSpPr>
        <p:spPr>
          <a:xfrm>
            <a:off x="8206510" y="4424991"/>
            <a:ext cx="887896" cy="8878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月 11">
            <a:extLst>
              <a:ext uri="{FF2B5EF4-FFF2-40B4-BE49-F238E27FC236}">
                <a16:creationId xmlns:a16="http://schemas.microsoft.com/office/drawing/2014/main" id="{2E0A14B6-D3B7-4F24-8703-48801672274D}"/>
              </a:ext>
            </a:extLst>
          </p:cNvPr>
          <p:cNvSpPr/>
          <p:nvPr/>
        </p:nvSpPr>
        <p:spPr>
          <a:xfrm>
            <a:off x="10661904" y="4303668"/>
            <a:ext cx="738664" cy="1019238"/>
          </a:xfrm>
          <a:prstGeom prst="moon">
            <a:avLst>
              <a:gd name="adj" fmla="val 5580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ひし形 12">
            <a:extLst>
              <a:ext uri="{FF2B5EF4-FFF2-40B4-BE49-F238E27FC236}">
                <a16:creationId xmlns:a16="http://schemas.microsoft.com/office/drawing/2014/main" id="{BF5F4CB9-FDEB-49AF-9C2E-E990318E5A06}"/>
              </a:ext>
            </a:extLst>
          </p:cNvPr>
          <p:cNvSpPr/>
          <p:nvPr/>
        </p:nvSpPr>
        <p:spPr>
          <a:xfrm>
            <a:off x="5945320" y="4189446"/>
            <a:ext cx="900339" cy="88789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2DA75A-AC85-4DC3-B8F5-B324C0FFE9E1}"/>
              </a:ext>
            </a:extLst>
          </p:cNvPr>
          <p:cNvSpPr txBox="1"/>
          <p:nvPr/>
        </p:nvSpPr>
        <p:spPr>
          <a:xfrm flipH="1">
            <a:off x="7933773" y="315024"/>
            <a:ext cx="1292662" cy="6219558"/>
          </a:xfrm>
          <a:prstGeom prst="rect">
            <a:avLst/>
          </a:prstGeom>
          <a:solidFill>
            <a:srgbClr val="99FF66"/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</a:t>
            </a:r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人物が登場する作品を選び、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その人物のセリフを考えよ</a:t>
            </a:r>
            <a:endParaRPr kumimoji="1" lang="ja-JP" altLang="en-US" sz="4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1966E44-97DE-446E-B6DF-098DCD356EE7}"/>
              </a:ext>
            </a:extLst>
          </p:cNvPr>
          <p:cNvSpPr txBox="1"/>
          <p:nvPr/>
        </p:nvSpPr>
        <p:spPr>
          <a:xfrm>
            <a:off x="10107906" y="321201"/>
            <a:ext cx="1292662" cy="6219557"/>
          </a:xfrm>
          <a:prstGeom prst="rect">
            <a:avLst/>
          </a:prstGeom>
          <a:solidFill>
            <a:srgbClr val="FFFF99"/>
          </a:solidFill>
          <a:ln w="15875" cmpd="dbl">
            <a:noFill/>
          </a:ln>
        </p:spPr>
        <p:txBody>
          <a:bodyPr vert="eaVert" wrap="square" rtlCol="0">
            <a:spAutoFit/>
          </a:bodyPr>
          <a:lstStyle/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気になる作品を一点</a:t>
            </a:r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選び、</a:t>
            </a:r>
            <a:endParaRPr kumimoji="1"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次に何が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起こるのか想像せよ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E854502-D212-49A6-A9C3-02F19D5C4379}"/>
              </a:ext>
            </a:extLst>
          </p:cNvPr>
          <p:cNvSpPr txBox="1"/>
          <p:nvPr/>
        </p:nvSpPr>
        <p:spPr>
          <a:xfrm>
            <a:off x="5606102" y="342119"/>
            <a:ext cx="1292662" cy="6192463"/>
          </a:xfrm>
          <a:prstGeom prst="rect">
            <a:avLst/>
          </a:prstGeom>
          <a:solidFill>
            <a:srgbClr val="FF7C80"/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</a:t>
            </a:r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不思議な感じがする作品を</a:t>
            </a:r>
            <a:endParaRPr kumimoji="1"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選び、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その</a:t>
            </a:r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理由を述べよ</a:t>
            </a:r>
            <a:endParaRPr kumimoji="1" lang="ja-JP" altLang="en-US" sz="4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A4D963-73D3-4467-ADFC-A5226EA773C3}"/>
              </a:ext>
            </a:extLst>
          </p:cNvPr>
          <p:cNvSpPr txBox="1"/>
          <p:nvPr/>
        </p:nvSpPr>
        <p:spPr>
          <a:xfrm>
            <a:off x="3225511" y="321201"/>
            <a:ext cx="1292662" cy="6213381"/>
          </a:xfrm>
          <a:prstGeom prst="rect">
            <a:avLst/>
          </a:prstGeom>
          <a:solidFill>
            <a:srgbClr val="99CCFF"/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風景が描かれている作品を選び、季節や時間帯を考えよ</a:t>
            </a:r>
            <a:endParaRPr kumimoji="1"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AF16302-3657-4495-AA81-B5EE3121F116}"/>
              </a:ext>
            </a:extLst>
          </p:cNvPr>
          <p:cNvSpPr txBox="1"/>
          <p:nvPr/>
        </p:nvSpPr>
        <p:spPr>
          <a:xfrm>
            <a:off x="748464" y="321201"/>
            <a:ext cx="1292662" cy="6192462"/>
          </a:xfrm>
          <a:prstGeom prst="rect">
            <a:avLst/>
          </a:prstGeom>
          <a:solidFill>
            <a:srgbClr val="FFC000"/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気になる作品を一点選び、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その理由を述べよ</a:t>
            </a:r>
            <a:endParaRPr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347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146 -0.51111 L 0.41146 -0.51759 L 0.40209 -0.52408 L 0.40795 -0.51759 C 0.40743 -0.52245 0.40834 -0.52778 0.40678 -0.53195 C 0.4056 -0.53634 0.40248 -0.53912 0.39961 -0.54167 C 0.38542 -0.55486 0.39909 -0.54306 0.38803 -0.55139 C 0.3862 -0.55278 0.38451 -0.55509 0.38243 -0.55625 C 0.38034 -0.55741 0.37826 -0.55741 0.37644 -0.55764 C 0.36081 -0.57199 0.38399 -0.55139 0.36954 -0.56273 C 0.36706 -0.56458 0.36524 -0.56736 0.3625 -0.56898 C 0.35951 -0.57083 0.353 -0.57222 0.353 -0.57199 C 0.33842 -0.58449 0.35834 -0.56921 0.33816 -0.58033 C 0.3362 -0.58125 0.33438 -0.58264 0.33217 -0.58357 C 0.32982 -0.58472 0.32409 -0.58611 0.32175 -0.58658 L 0.31029 -0.59491 C 0.3086 -0.59583 0.30743 -0.59722 0.30534 -0.59792 C 0.30066 -0.59954 0.29636 -0.60208 0.29154 -0.60278 C 0.27813 -0.60509 0.28542 -0.60394 0.27058 -0.60579 L 0.17852 -0.60278 C 0.17631 -0.60278 0.17383 -0.60162 0.17175 -0.60116 C 0.16784 -0.60046 0.16394 -0.6 0.15964 -0.59954 C 0.15886 -0.59838 0.15782 -0.59699 0.15639 -0.5963 C 0.15508 -0.5956 0.14688 -0.59352 0.14597 -0.59329 C 0.13803 -0.5875 0.1448 -0.59144 0.13438 -0.5882 C 0.13321 -0.58796 0.13204 -0.58704 0.13099 -0.58658 C 0.12917 -0.58611 0.12774 -0.58588 0.12592 -0.58519 C 0.12422 -0.58426 0.12227 -0.58287 0.12045 -0.58195 C 0.11719 -0.58056 0.1142 -0.57963 0.11107 -0.5787 L 0.10639 -0.57708 C 0.09675 -0.56713 0.10743 -0.57685 0.09349 -0.56898 C 0.09167 -0.56783 0.08985 -0.56574 0.08777 -0.56435 C 0.08334 -0.56088 0.08386 -0.56134 0.07956 -0.55926 C 0.07839 -0.55741 0.07722 -0.55463 0.07592 -0.55301 C 0.0754 -0.55185 0.0737 -0.55208 0.07266 -0.55139 C 0.07097 -0.55 0.06941 -0.54792 0.0681 -0.54653 C 0.06589 -0.54445 0.06107 -0.54005 0.06107 -0.53982 C 0.0556 -0.5287 0.06264 -0.54236 0.05417 -0.53033 C 0.053 -0.52894 0.05287 -0.52708 0.05183 -0.5257 C 0.04974 -0.52315 0.04779 -0.52153 0.04571 -0.51921 C 0.04349 -0.5162 0.04128 -0.5125 0.03907 -0.50949 C 0.0375 -0.50787 0.03568 -0.50671 0.03425 -0.50486 C 0.03308 -0.50347 0.03295 -0.50139 0.03191 -0.49977 C 0.0168 -0.47685 0.02735 -0.4956 0.01915 -0.48079 C 0.0168 -0.47037 0.01993 -0.48148 0.01433 -0.47083 C 0.01329 -0.46968 0.0129 -0.4669 0.01198 -0.46458 C 0.00873 -0.45695 0.01068 -0.46204 0.00652 -0.45486 C 0.00547 -0.45347 0.00482 -0.45139 0.00404 -0.45023 C 0.00092 -0.4456 -0.00312 -0.44213 -0.00559 -0.43727 C -0.00716 -0.43403 -0.00872 -0.43125 -0.01002 -0.42755 C -0.0108 -0.42546 -0.01119 -0.42315 -0.01236 -0.4213 C -0.01471 -0.4162 -0.01822 -0.41204 -0.02044 -0.40671 C -0.02343 -0.4007 -0.02434 -0.39745 -0.02747 -0.39236 C -0.02864 -0.39051 -0.02968 -0.38912 -0.03111 -0.38727 C -0.0345 -0.37755 -0.0345 -0.37523 -0.03919 -0.36806 C -0.04023 -0.36667 -0.04153 -0.36482 -0.04257 -0.36366 C -0.04466 -0.35463 -0.04257 -0.36181 -0.04726 -0.35208 C -0.04804 -0.35046 -0.05156 -0.3419 -0.05312 -0.33912 C -0.05416 -0.33727 -0.05546 -0.33588 -0.05638 -0.33449 C -0.05781 -0.33241 -0.05898 -0.33033 -0.06002 -0.32778 C -0.0625 -0.31435 -0.05911 -0.32801 -0.06484 -0.31667 C -0.06536 -0.31528 -0.06536 -0.31366 -0.06575 -0.31181 C -0.06679 -0.30972 -0.06822 -0.30764 -0.0694 -0.30556 C -0.07343 -0.29722 -0.07395 -0.29607 -0.0776 -0.28773 C -0.07799 -0.28519 -0.07812 -0.28241 -0.07864 -0.27986 C -0.07929 -0.27732 -0.08033 -0.27546 -0.08098 -0.27384 C -0.08619 -0.25764 -0.07981 -0.27408 -0.08802 -0.25417 C -0.08841 -0.25185 -0.08867 -0.24977 -0.08893 -0.24815 C -0.08971 -0.24583 -0.09088 -0.24468 -0.0914 -0.24306 C -0.09231 -0.24051 -0.09322 -0.23796 -0.09375 -0.23472 C -0.09622 -0.22708 -0.09596 -0.23033 -0.09726 -0.22338 C -0.09856 -0.21759 -0.09973 -0.21158 -0.10091 -0.20602 C -0.1013 -0.20278 -0.10208 -0.19352 -0.10338 -0.19005 C -0.10364 -0.1882 -0.10468 -0.18658 -0.10533 -0.18495 C -0.10572 -0.18125 -0.10611 -0.17732 -0.10651 -0.17384 C -0.1069 -0.17199 -0.10742 -0.1706 -0.10768 -0.16875 C -0.10859 -0.16458 -0.10924 -0.16065 -0.11002 -0.15602 C -0.11041 -0.15394 -0.11067 -0.15162 -0.11119 -0.14977 C -0.11145 -0.14815 -0.11197 -0.1463 -0.11237 -0.14468 C -0.1151 -0.13033 -0.11184 -0.14306 -0.11575 -0.1287 C -0.11614 -0.12222 -0.1164 -0.11574 -0.11692 -0.10926 C -0.11718 -0.10671 -0.1177 -0.10417 -0.11809 -0.10162 C -0.11848 -0.09745 -0.11875 -0.09398 -0.11927 -0.09005 C -0.12005 -0.08449 -0.12096 -0.0794 -0.12174 -0.07431 C -0.12226 -0.06667 -0.12317 -0.05903 -0.12395 -0.05139 C -0.12434 -0.04815 -0.12473 -0.04514 -0.125 -0.0419 C -0.12565 -0.03588 -0.12578 -0.03009 -0.12617 -0.02431 C -0.12656 -0.02037 -0.12864 -0.0162 -0.12734 -0.01296 C -0.12682 -0.01088 -0.12487 -0.0162 -0.12395 -0.01783 C -0.12109 -0.02315 -0.12083 -0.02986 -0.11809 -0.03542 C -0.11705 -0.03704 -0.11562 -0.03843 -0.11458 -0.04028 C -0.11341 -0.04259 -0.11184 -0.04954 -0.11002 -0.05139 C -0.10911 -0.05255 -0.10768 -0.05255 -0.10651 -0.05324 C -0.10494 -0.05417 -0.10351 -0.05486 -0.10208 -0.05625 C -0.10078 -0.05718 -0.09973 -0.0588 -0.09843 -0.05972 C -0.09596 -0.06088 -0.09322 -0.06158 -0.09023 -0.06273 C -0.07708 -0.06227 -0.0638 -0.0625 -0.05078 -0.06111 C -0.04843 -0.06088 -0.04375 -0.0581 -0.04375 -0.05764 C -0.03919 -0.05324 -0.03411 -0.04861 -0.03111 -0.0419 L -0.0263 -0.03241 C -0.02343 -0.01898 -0.02434 -0.02593 -0.02291 -0.01134 C -0.01744 -0.01875 -0.02096 -0.01551 -0.01236 -0.01945 L -0.00885 -0.02083 C 0.00391 -0.01875 0.00691 -0.02431 0.01094 -0.01296 C 0.01198 -0.01019 0.01264 -0.00764 0.01329 -0.00509 C 0.01459 0.0044 0.01602 0.0044 0.01198 0.00162 L 0.01433 1.11111E-6 " pathEditMode="relative" rAng="0" ptsTypes="AAAAAAAAAA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20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34 -0.52014 L 0.20834 -0.51991 C 0.20586 -0.52245 0.20352 -0.52523 0.20091 -0.52685 C 0.19831 -0.52847 0.18555 -0.53009 0.18516 -0.53009 C 0.18386 -0.53055 0.18269 -0.53125 0.18138 -0.53171 C 0.17956 -0.53241 0.17761 -0.53241 0.17591 -0.53333 C 0.17461 -0.53403 0.17344 -0.53611 0.17214 -0.53657 C 0.17006 -0.53773 0.16784 -0.53773 0.16563 -0.53842 C 0.16381 -0.53889 0.16198 -0.53935 0.16016 -0.54004 C 0.14558 -0.54491 0.15625 -0.5419 0.1444 -0.54491 C 0.14154 -0.54653 0.14115 -0.54699 0.13789 -0.54815 C 0.1349 -0.5493 0.13177 -0.55092 0.12865 -0.55139 L 0.11849 -0.55301 L 0.07123 -0.54977 C 0.0655 -0.5493 0.06563 -0.54583 0.05925 -0.54329 C 0.05625 -0.54213 0.05313 -0.54213 0.05 -0.54167 C 0.03854 -0.53657 0.05651 -0.54467 0.04076 -0.53657 C 0.03854 -0.53565 0.03633 -0.53472 0.03425 -0.53333 C 0.03229 -0.53194 0.0306 -0.52986 0.02865 -0.52847 C 0.02149 -0.52268 0.03164 -0.53264 0.02136 -0.52361 C 0.01485 -0.51782 0.02253 -0.52199 0.01485 -0.51852 C 0.01394 -0.51736 0.01302 -0.5162 0.01198 -0.51528 C 0.00964 -0.51296 0.00703 -0.51111 0.00469 -0.50879 C -0.00078 -0.50278 0.0017 -0.50486 -0.00273 -0.50208 C -0.00807 -0.48796 0.00117 -0.51065 -0.01393 -0.49051 C -0.0151 -0.48889 -0.01627 -0.48727 -0.01758 -0.48565 C -0.02265 -0.4794 -0.0233 -0.47963 -0.02773 -0.47245 C -0.03307 -0.46412 -0.02929 -0.46713 -0.03424 -0.46435 L -0.03984 -0.4544 C -0.04127 -0.45162 -0.04258 -0.44838 -0.0444 -0.44606 L -0.04726 -0.44282 C -0.05364 -0.42014 -0.04427 -0.45139 -0.05182 -0.43125 C -0.05234 -0.42986 -0.05221 -0.42778 -0.05273 -0.42639 C -0.05351 -0.42454 -0.05481 -0.42338 -0.05547 -0.42153 C -0.0569 -0.41782 -0.05807 -0.41389 -0.05924 -0.40995 C -0.05963 -0.40833 -0.05963 -0.40648 -0.06015 -0.40509 C -0.06119 -0.40162 -0.06276 -0.39861 -0.0638 -0.39514 C -0.06679 -0.38588 -0.06797 -0.3787 -0.07122 -0.37037 C -0.07239 -0.36759 -0.07369 -0.36481 -0.075 -0.36227 C -0.07565 -0.35879 -0.07617 -0.35555 -0.07682 -0.35231 C -0.07747 -0.34907 -0.07903 -0.34305 -0.07955 -0.33912 C -0.08034 -0.33426 -0.08086 -0.32917 -0.08151 -0.3243 C -0.0819 -0.32014 -0.08242 -0.31227 -0.08333 -0.30787 C -0.08372 -0.30555 -0.08463 -0.30347 -0.08515 -0.30139 C -0.08646 -0.29583 -0.0858 -0.29606 -0.08698 -0.28981 C -0.0875 -0.28704 -0.08828 -0.28426 -0.0888 -0.28148 C -0.08958 -0.27824 -0.0901 -0.275 -0.09075 -0.27176 L -0.09258 -0.2618 L -0.09349 -0.25694 C -0.09375 -0.25347 -0.09401 -0.25023 -0.0944 -0.24699 C -0.09492 -0.2419 -0.09583 -0.23704 -0.09622 -0.23217 C -0.09896 -0.19977 -0.0957 -0.2243 -0.09804 -0.20741 C -0.09778 -0.14491 -0.09778 -0.08241 -0.09713 -0.01991 C -0.09713 -0.01551 -0.09544 -0.01342 -0.0944 -0.00995 C -0.09401 -0.00833 -0.09388 -0.00648 -0.09349 -0.00509 C -0.08984 0.00787 -0.09297 -0.00741 -0.09075 0.00486 C -0.08945 0.00324 -0.08828 0.00139 -0.08698 -1.48148E-6 C -0.0858 -0.00139 -0.08437 -0.00185 -0.08333 -0.00324 C -0.07929 -0.00856 -0.08164 -0.00741 -0.07864 -0.01319 C -0.06692 -0.03634 -0.07526 -0.02014 -0.06849 -0.02963 C -0.06653 -0.03241 -0.06497 -0.03565 -0.06289 -0.03796 C -0.06185 -0.03912 -0.06041 -0.03889 -0.05924 -0.03958 C -0.05833 -0.04074 -0.05742 -0.04167 -0.05651 -0.04282 C -0.05521 -0.04444 -0.05416 -0.04653 -0.05273 -0.04768 C -0.05104 -0.0493 -0.04726 -0.05116 -0.04726 -0.05092 C -0.04596 -0.05046 -0.04427 -0.05116 -0.04349 -0.04954 C -0.04271 -0.04768 -0.04114 -0.03611 -0.04075 -0.03287 C -0.04036 -0.01921 -0.04153 -0.00509 -0.03984 0.0081 C -0.03945 0.01111 -0.03724 0.00394 -0.03606 0.00162 C -0.03476 -0.00092 -0.03346 -0.0037 -0.03242 -0.00671 C -0.03164 -0.00856 -0.03138 -0.01134 -0.0306 -0.01319 C -0.02981 -0.01481 -0.02877 -0.01574 -0.02773 -0.01643 C -0.02604 -0.01782 -0.02226 -0.01991 -0.02226 -0.01967 C -0.01979 -0.01921 -0.01705 -0.01991 -0.01484 -0.01805 C -0.01159 -0.01551 -0.01237 -0.01065 -0.01106 -0.00671 C -0.01002 -0.00324 -0.00937 0.00509 -0.00742 0.00324 L -0.0056 0.00162 L -2.91667E-6 -1.48148E-6 " pathEditMode="relative" rAng="0" ptsTypes="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26" y="2479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-0.4956 L -0.00977 -0.49537 C -0.01901 -0.50185 -0.01732 -0.50277 -0.02917 -0.49884 C -0.03021 -0.49861 -0.03099 -0.49652 -0.0319 -0.4956 C -0.03281 -0.4949 -0.03372 -0.49467 -0.03477 -0.49398 C -0.03659 -0.49074 -0.03958 -0.48865 -0.04024 -0.48402 C -0.04076 -0.48078 -0.04128 -0.47592 -0.04219 -0.47268 C -0.04271 -0.47037 -0.04336 -0.46828 -0.04401 -0.46597 C -0.04466 -0.4493 -0.04349 -0.44652 -0.04675 -0.43472 C -0.04727 -0.4331 -0.04805 -0.43148 -0.04857 -0.42986 C -0.04896 -0.42824 -0.04935 -0.42662 -0.04948 -0.425 C -0.05143 -0.41134 -0.04948 -0.42199 -0.05143 -0.41018 C -0.05169 -0.40833 -0.05182 -0.40671 -0.05234 -0.40509 C -0.05313 -0.40231 -0.05417 -0.39977 -0.05508 -0.39699 C -0.05729 -0.38148 -0.05586 -0.38773 -0.05885 -0.37708 C -0.05912 -0.36828 -0.05925 -0.35949 -0.05977 -0.35092 C -0.05977 -0.34907 -0.06042 -0.34745 -0.06068 -0.34583 C -0.06133 -0.34213 -0.06198 -0.33819 -0.0625 -0.33449 C -0.06289 -0.33125 -0.06302 -0.32777 -0.06341 -0.32453 C -0.06445 -0.31481 -0.06445 -0.31967 -0.06615 -0.3081 C -0.06667 -0.30532 -0.0668 -0.30254 -0.06719 -0.29977 C -0.06732 -0.29815 -0.06784 -0.29652 -0.0681 -0.2949 C -0.06875 -0.28935 -0.06914 -0.28379 -0.06992 -0.27847 C -0.07031 -0.27569 -0.07109 -0.27291 -0.07175 -0.27014 C -0.07409 -0.24583 -0.07096 -0.27615 -0.07448 -0.24884 C -0.075 -0.2456 -0.075 -0.24213 -0.07552 -0.23889 C -0.07591 -0.23518 -0.07826 -0.22152 -0.07917 -0.21759 C -0.07969 -0.21527 -0.08047 -0.21319 -0.08099 -0.21088 C -0.08307 -0.18865 -0.08008 -0.21458 -0.08568 -0.18958 C -0.08659 -0.18541 -0.08685 -0.18078 -0.0875 -0.17639 C -0.08815 -0.17245 -0.0888 -0.16875 -0.08932 -0.16481 C -0.08984 -0.16157 -0.08971 -0.1581 -0.09024 -0.15509 C -0.09089 -0.15162 -0.09232 -0.14861 -0.0931 -0.14514 C -0.09388 -0.14143 -0.09427 -0.1375 -0.09492 -0.13356 C -0.09518 -0.12639 -0.09531 -0.11921 -0.09583 -0.11227 C -0.09622 -0.10717 -0.09714 -0.10231 -0.09766 -0.09745 C -0.09805 -0.09467 -0.09831 -0.0919 -0.09857 -0.08912 C -0.09896 -0.08148 -0.09896 -0.07384 -0.09961 -0.0662 C -0.10026 -0.05787 -0.10182 -0.04977 -0.10234 -0.04143 C -0.10352 -0.02106 -0.10156 -0.02963 -0.1069 -0.01504 C -0.11055 0.01042 -0.10964 0.00116 -0.1069 0.05394 C -0.1069 0.05648 -0.10573 0.04954 -0.10508 0.04746 C -0.10443 0.04468 -0.10404 0.0419 -0.10326 0.03912 C -0.10143 0.03287 -0.1 0.02986 -0.09766 0.02431 C -0.09557 0.01273 -0.0974 0.02084 -0.08932 0.00301 C -0.08372 -0.00949 -0.08724 -0.00324 -0.07826 -0.01504 C -0.07747 -0.0162 -0.07318 -0.02222 -0.07175 -0.02338 C -0.06992 -0.025 -0.06615 -0.02592 -0.06432 -0.02662 C -0.06315 -0.02777 -0.06198 -0.02986 -0.06068 -0.02986 C -0.0569 -0.02986 -0.05274 -0.02986 -0.04948 -0.02662 C -0.04779 -0.025 -0.04844 -0.0199 -0.04766 -0.01666 L -0.04583 -0.00856 C -0.04557 -0.00532 -0.04518 -0.00208 -0.04492 0.00139 C -0.04453 0.00672 -0.04714 0.01783 -0.04401 0.01783 C -0.0405 0.01783 -0.0418 0.00556 -0.03932 0.00139 C -0.03711 -0.00254 -0.03568 -0.00578 -0.03281 -0.00856 C -0.03203 -0.00949 -0.03099 -0.00972 -0.03008 -0.01018 C -0.02422 -0.00972 -0.01836 -0.00949 -0.0125 -0.00856 C -0.01146 -0.00833 -0.01029 -0.00833 -0.00977 -0.00694 C -0.00846 -0.00416 -0.00586 0.00579 -0.00508 0.01111 C -0.00469 0.01389 -0.00443 0.01667 -0.00417 0.01945 C -0.00378 0.02315 -0.00352 0.02709 -0.00326 0.03102 C -0.003 0.03426 -0.00234 0.04074 -0.00234 0.04098 L -0.0013 0.04074 " pathEditMode="relative" rAng="0" ptsTypes="AAAAAAAAAAAAAAAAAAAAAAAAAAAAAAAAAAAAAAAAAAAAAAAAAAAAAAAAAAAAAAAA">
                                      <p:cBhvr>
                                        <p:cTn id="2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2719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99 -0.51713 L -0.33399 -0.5169 C -0.33334 -0.52129 -0.3306 -0.53935 -0.32852 -0.54676 C -0.328 -0.54838 -0.32722 -0.55 -0.3267 -0.55162 C -0.32513 -0.55602 -0.3237 -0.56065 -0.32201 -0.56481 C -0.3211 -0.56713 -0.31992 -0.56898 -0.31927 -0.57129 C -0.31849 -0.57407 -0.31849 -0.57754 -0.31745 -0.57963 C -0.31537 -0.58379 -0.31003 -0.58958 -0.31003 -0.58935 C -0.30938 -0.5912 -0.30899 -0.59305 -0.30808 -0.59444 C -0.30651 -0.59699 -0.30456 -0.5993 -0.30261 -0.60092 C -0.30143 -0.60208 -0.30013 -0.60208 -0.29883 -0.60278 C -0.29727 -0.6037 -0.29571 -0.60486 -0.29427 -0.60602 C -0.28959 -0.60972 -0.28685 -0.61389 -0.28125 -0.61574 L -0.2767 -0.61759 C -0.26901 -0.62754 -0.27696 -0.61829 -0.26276 -0.62731 C -0.26172 -0.62801 -0.26107 -0.62986 -0.26003 -0.63055 C -0.25886 -0.63148 -0.25755 -0.63171 -0.25625 -0.63241 C -0.25417 -0.63333 -0.25196 -0.63495 -0.24974 -0.63565 C -0.24701 -0.63657 -0.24427 -0.63657 -0.24141 -0.63727 C -0.23933 -0.63773 -0.23711 -0.63842 -0.23503 -0.63889 C -0.23008 -0.64004 -0.225 -0.64004 -0.22018 -0.64213 C -0.21498 -0.64444 -0.21771 -0.64329 -0.21185 -0.64537 L -0.17761 -0.64051 C -0.17422 -0.64004 -0.17071 -0.64051 -0.16745 -0.63889 C -0.16472 -0.63773 -0.16263 -0.63403 -0.16003 -0.63241 C -0.15573 -0.62963 -0.15143 -0.62708 -0.14701 -0.62569 C -0.14571 -0.62523 -0.13959 -0.62384 -0.13776 -0.62245 C -0.13516 -0.6206 -0.13295 -0.61736 -0.13034 -0.61574 C -0.11654 -0.60764 -0.14219 -0.62315 -0.12383 -0.61088 C -0.12266 -0.61018 -0.12136 -0.60972 -0.12018 -0.60926 C -0.11836 -0.60717 -0.11667 -0.6044 -0.11459 -0.60278 C -0.11042 -0.59884 -0.10612 -0.59537 -0.1017 -0.59282 C -0.09987 -0.59166 -0.09792 -0.59097 -0.0961 -0.58958 C -0.08451 -0.58079 -0.09297 -0.58449 -0.08412 -0.58125 C -0.08216 -0.57963 -0.08021 -0.57847 -0.07852 -0.57639 C -0.07552 -0.57291 -0.07305 -0.56829 -0.07018 -0.56481 C -0.06927 -0.56366 -0.06823 -0.56273 -0.06745 -0.56157 C -0.06589 -0.55949 -0.06446 -0.55694 -0.06276 -0.55486 C -0.06159 -0.55347 -0.06029 -0.55278 -0.05912 -0.55162 L -0.05352 -0.53842 C -0.05261 -0.53634 -0.0517 -0.53403 -0.05078 -0.53194 C -0.04883 -0.52801 -0.04714 -0.52407 -0.04518 -0.52037 C -0.04427 -0.51875 -0.04323 -0.51713 -0.04245 -0.51551 C -0.04167 -0.51389 -0.04128 -0.51204 -0.0405 -0.51041 C -0.03854 -0.50648 -0.03633 -0.50254 -0.03412 -0.49907 C -0.03295 -0.49722 -0.03138 -0.49606 -0.03034 -0.49398 C -0.028 -0.48935 -0.0267 -0.4831 -0.02383 -0.47916 C -0.0224 -0.47708 -0.02071 -0.47523 -0.01927 -0.47268 C -0.01315 -0.46157 -0.02201 -0.47315 -0.01459 -0.46435 C -0.01406 -0.46227 -0.01328 -0.45995 -0.01276 -0.45787 C -0.01211 -0.45509 -0.01172 -0.45208 -0.01094 -0.44954 C -0.00456 -0.42916 -0.01133 -0.45602 -0.00625 -0.43634 C -0.00287 -0.42268 -0.0056 -0.42731 -0.00078 -0.42153 C 0.00091 -0.41296 0.00156 -0.40856 0.0039 -0.40023 C 0.00442 -0.39838 0.00508 -0.39699 0.00573 -0.39537 C 0.00963 -0.37454 0.0056 -0.3956 0.0095 -0.37708 C 0.00976 -0.37546 0.00989 -0.37384 0.01041 -0.37222 C 0.0112 -0.36991 0.0125 -0.36805 0.01315 -0.36574 C 0.01458 -0.36041 0.01536 -0.3544 0.01679 -0.34907 L 0.01875 -0.34259 C 0.01901 -0.33981 0.01914 -0.33704 0.01966 -0.33426 C 0.02096 -0.32685 0.02148 -0.32754 0.02239 -0.32129 C 0.02278 -0.31852 0.02291 -0.31574 0.0233 -0.31296 C 0.02383 -0.31018 0.02474 -0.30764 0.02513 -0.30463 C 0.0263 -0.29815 0.02721 -0.29166 0.02799 -0.28495 C 0.02825 -0.28217 0.02864 -0.27963 0.0289 -0.27685 C 0.02929 -0.27176 0.02929 -0.2669 0.02982 -0.26204 C 0.03021 -0.25741 0.03047 -0.25278 0.03164 -0.24884 L 0.03346 -0.24213 L 0.03633 -0.2125 C 0.03659 -0.20926 0.03685 -0.20602 0.03724 -0.20278 L 0.03906 -0.18611 C 0.03932 -0.18171 0.04036 -0.15879 0.04088 -0.15324 C 0.0414 -0.14838 0.04232 -0.14352 0.04284 -0.13842 C 0.04323 -0.13403 0.04336 -0.12963 0.04375 -0.12523 C 0.04388 -0.12245 0.0444 -0.11991 0.04466 -0.11713 C 0.04544 -0.10879 0.04596 -0.09676 0.04739 -0.08912 L 0.0483 -0.08426 C 0.04896 -0.07754 0.05 -0.07106 0.05013 -0.06435 C 0.05091 -0.0419 0.05117 -0.01944 0.05117 0.00301 C 0.05117 0.00926 0.05091 -0.00903 0.05013 -0.01504 C 0.04987 -0.01736 0.04909 -0.01967 0.0483 -0.02153 C 0.04752 -0.02338 0.04635 -0.02477 0.04557 -0.02662 C 0.04479 -0.02801 0.04453 -0.03009 0.04375 -0.03148 C 0.04297 -0.03287 0.04179 -0.03356 0.04088 -0.03472 C 0.03958 -0.0368 0.03867 -0.03958 0.03724 -0.04143 C 0.03554 -0.04352 0.03346 -0.04421 0.03164 -0.04629 C 0.02357 -0.05532 0.03073 -0.05162 0.02239 -0.05463 C 0.01875 -0.05347 0.01471 -0.05393 0.01133 -0.05116 C 0.01015 -0.05023 0.01067 -0.04676 0.01041 -0.04467 C 0.00768 -0.02801 0.01146 -0.0537 0.00846 -0.0331 C 0.00911 -0.01666 0.01419 -0.00162 0.00664 -0.00833 C 0.00573 -0.00926 0.00482 -0.01065 0.0039 -0.0118 C -0.00664 -0.00972 -0.00352 -0.01504 -0.00534 -0.00185 C -0.0056 -0.00023 -0.00599 0.00139 -0.00625 0.00301 C -0.00729 0.01736 -0.00716 0.01181 -0.00716 0.01968 L 0.00482 0.0081 " pathEditMode="relative" rAng="0" ptsTypes="AAAAAAAAAAAAAAAAAAAAAAAAAAAAAA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2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92 -0.52615 L -0.15092 -0.52592 C -0.14948 -0.52824 -0.13998 -0.53865 -0.13698 -0.53981 C -0.13099 -0.54236 -0.125 -0.54305 -0.11888 -0.54467 L -0.04232 -0.54305 C -0.04011 -0.54305 -0.03855 -0.53935 -0.03633 -0.53819 C -0.03412 -0.53703 -0.03165 -0.53703 -0.0293 -0.53657 C -0.02644 -0.53472 -0.02097 -0.53194 -0.0181 -0.52986 C -0.01719 -0.52893 -0.01628 -0.52708 -0.01524 -0.52615 C -0.01003 -0.52199 -0.0073 -0.52268 -0.00222 -0.5162 C -0.00079 -0.51458 0.00039 -0.5125 0.00195 -0.51111 C 0.00273 -0.51018 0.0039 -0.50995 0.00494 -0.50926 C 0.00755 -0.5074 0.00976 -0.50555 0.01197 -0.50277 C 0.01367 -0.50046 0.01536 -0.49838 0.01692 -0.49583 C 0.02044 -0.49027 0.02317 -0.48333 0.02708 -0.47893 C 0.03164 -0.47384 0.02929 -0.47708 0.03411 -0.46898 C 0.03645 -0.45717 0.03372 -0.46898 0.04114 -0.45023 C 0.04309 -0.44514 0.04544 -0.44004 0.04726 -0.43495 C 0.04817 -0.43217 0.04921 -0.42939 0.05013 -0.42662 C 0.05143 -0.42291 0.05299 -0.4199 0.05429 -0.41643 C 0.05494 -0.41412 0.05559 -0.4118 0.05625 -0.40972 C 0.06028 -0.39745 0.05833 -0.40532 0.06028 -0.39606 C 0.06223 -0.37037 0.05963 -0.39213 0.06328 -0.37592 C 0.06458 -0.37014 0.06458 -0.36296 0.06536 -0.35717 C 0.06549 -0.35555 0.06601 -0.3537 0.06627 -0.35208 C 0.06705 -0.34768 0.0677 -0.34305 0.06835 -0.33865 C 0.06875 -0.33634 0.06901 -0.33402 0.06927 -0.33194 C 0.07005 -0.32615 0.07057 -0.32037 0.07135 -0.31504 C 0.072 -0.31041 0.07278 -0.30601 0.07343 -0.30139 C 0.07369 -0.29861 0.07382 -0.29583 0.07434 -0.29282 C 0.07513 -0.28935 0.07656 -0.28611 0.07734 -0.28287 C 0.07929 -0.27546 0.07747 -0.27963 0.07942 -0.27106 C 0.07994 -0.26851 0.08072 -0.26643 0.08151 -0.26412 C 0.08177 -0.26018 0.08177 -0.25625 0.08242 -0.25254 C 0.08281 -0.24976 0.08385 -0.24791 0.08437 -0.2456 C 0.08489 -0.24421 0.08515 -0.24213 0.08541 -0.24051 C 0.0858 -0.2331 0.08593 -0.22569 0.08645 -0.21875 C 0.08684 -0.21342 0.0875 -0.20671 0.08854 -0.20162 C 0.0888 -0.19976 0.08906 -0.19838 0.08945 -0.19652 C 0.08984 -0.19189 0.08997 -0.18634 0.09049 -0.18125 C 0.09088 -0.17777 0.09218 -0.17476 0.09244 -0.17106 C 0.09322 -0.15995 0.09309 -0.14907 0.09348 -0.13726 C 0.09375 -0.13264 0.09414 -0.12731 0.09453 -0.12199 C 0.09414 -0.09282 0.09531 -0.06365 0.09348 -0.03426 C 0.09335 -0.03148 0.09088 -0.03819 0.08945 -0.03935 C 0.08828 -0.04027 0.08684 -0.04051 0.08541 -0.04097 C 0.08437 -0.04213 0.08359 -0.04375 0.08242 -0.04421 C 0.07552 -0.04791 0.06679 -0.0449 0.06028 -0.04421 C 0.05807 -0.04189 0.05585 -0.03981 0.05429 -0.03588 C 0.05377 -0.03449 0.05377 -0.0324 0.05325 -0.03078 C 0.0526 -0.0287 0.05182 -0.02639 0.05117 -0.02407 C 0.05039 -0.02083 0.04973 -0.01574 0.04921 -0.01226 C 0.04843 -0.01389 0.04765 -0.01551 0.04726 -0.01736 C 0.04661 -0.01967 0.04687 -0.02222 0.04622 -0.02407 C 0.04557 -0.02569 0.04427 -0.02615 0.04309 -0.02731 C 0.04257 -0.02916 0.04218 -0.03125 0.04114 -0.03264 C 0.04062 -0.03333 0.03437 -0.03564 0.03411 -0.03588 C 0.02617 -0.03518 0.01796 -0.03541 0.01002 -0.03426 C 0.00794 -0.03379 0.0039 -0.03078 0.0039 -0.03055 C 0.0013 -0.01713 0.00299 -0.02754 0.00299 0.00139 L 0.01302 0.01505 " pathEditMode="relative" rAng="0" ptsTypes="AAAAAAAAAAAAAAAAAAAAAAAAAAAAAAAAAAAAAAAAAAAAAAAAAAAAAAAAAAAAA">
                                      <p:cBhvr>
                                        <p:cTn id="35" dur="1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66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" grpId="0" animBg="1"/>
      <p:bldP spid="5" grpId="1" animBg="1"/>
      <p:bldP spid="5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A48D1B8-3CD0-44A1-A428-C454A2440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237" y="741858"/>
            <a:ext cx="2992553" cy="1890033"/>
          </a:xfrm>
          <a:prstGeom prst="rect">
            <a:avLst/>
          </a:prstGeom>
        </p:spPr>
      </p:pic>
      <p:sp>
        <p:nvSpPr>
          <p:cNvPr id="6" name="十字形 5">
            <a:extLst>
              <a:ext uri="{FF2B5EF4-FFF2-40B4-BE49-F238E27FC236}">
                <a16:creationId xmlns:a16="http://schemas.microsoft.com/office/drawing/2014/main" id="{C40CF536-12C6-4AD9-B942-2550834288EE}"/>
              </a:ext>
            </a:extLst>
          </p:cNvPr>
          <p:cNvSpPr/>
          <p:nvPr/>
        </p:nvSpPr>
        <p:spPr>
          <a:xfrm>
            <a:off x="888294" y="4478186"/>
            <a:ext cx="887896" cy="8347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星: 6 pt 4">
            <a:extLst>
              <a:ext uri="{FF2B5EF4-FFF2-40B4-BE49-F238E27FC236}">
                <a16:creationId xmlns:a16="http://schemas.microsoft.com/office/drawing/2014/main" id="{3636DC02-4B41-4649-9328-5585D318A67C}"/>
              </a:ext>
            </a:extLst>
          </p:cNvPr>
          <p:cNvSpPr/>
          <p:nvPr/>
        </p:nvSpPr>
        <p:spPr>
          <a:xfrm>
            <a:off x="3545224" y="4367400"/>
            <a:ext cx="880534" cy="95550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AB78618D-7D6C-4326-829B-925F6C65C504}"/>
              </a:ext>
            </a:extLst>
          </p:cNvPr>
          <p:cNvSpPr/>
          <p:nvPr/>
        </p:nvSpPr>
        <p:spPr>
          <a:xfrm>
            <a:off x="8206510" y="4424991"/>
            <a:ext cx="887896" cy="8878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月 11">
            <a:extLst>
              <a:ext uri="{FF2B5EF4-FFF2-40B4-BE49-F238E27FC236}">
                <a16:creationId xmlns:a16="http://schemas.microsoft.com/office/drawing/2014/main" id="{2E0A14B6-D3B7-4F24-8703-48801672274D}"/>
              </a:ext>
            </a:extLst>
          </p:cNvPr>
          <p:cNvSpPr/>
          <p:nvPr/>
        </p:nvSpPr>
        <p:spPr>
          <a:xfrm>
            <a:off x="10661904" y="4303668"/>
            <a:ext cx="738664" cy="1019238"/>
          </a:xfrm>
          <a:prstGeom prst="moon">
            <a:avLst>
              <a:gd name="adj" fmla="val 5580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ひし形 12">
            <a:extLst>
              <a:ext uri="{FF2B5EF4-FFF2-40B4-BE49-F238E27FC236}">
                <a16:creationId xmlns:a16="http://schemas.microsoft.com/office/drawing/2014/main" id="{BF5F4CB9-FDEB-49AF-9C2E-E990318E5A06}"/>
              </a:ext>
            </a:extLst>
          </p:cNvPr>
          <p:cNvSpPr/>
          <p:nvPr/>
        </p:nvSpPr>
        <p:spPr>
          <a:xfrm>
            <a:off x="5945320" y="4189446"/>
            <a:ext cx="900339" cy="88789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2DA75A-AC85-4DC3-B8F5-B324C0FFE9E1}"/>
              </a:ext>
            </a:extLst>
          </p:cNvPr>
          <p:cNvSpPr txBox="1"/>
          <p:nvPr/>
        </p:nvSpPr>
        <p:spPr>
          <a:xfrm flipH="1">
            <a:off x="7933775" y="315023"/>
            <a:ext cx="1292662" cy="6192463"/>
          </a:xfrm>
          <a:prstGeom prst="rect">
            <a:avLst/>
          </a:prstGeom>
          <a:solidFill>
            <a:srgbClr val="99FF66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 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人物が登場する作品を選び、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その人物のセリフを考えよ</a:t>
            </a:r>
            <a:endParaRPr kumimoji="1" lang="ja-JP" altLang="en-US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1966E44-97DE-446E-B6DF-098DCD356EE7}"/>
              </a:ext>
            </a:extLst>
          </p:cNvPr>
          <p:cNvSpPr txBox="1"/>
          <p:nvPr/>
        </p:nvSpPr>
        <p:spPr>
          <a:xfrm>
            <a:off x="10107906" y="321201"/>
            <a:ext cx="1292662" cy="6219557"/>
          </a:xfrm>
          <a:prstGeom prst="rect">
            <a:avLst/>
          </a:prstGeom>
          <a:solidFill>
            <a:srgbClr val="FFFF99"/>
          </a:solidFill>
          <a:ln w="15875" cmpd="dbl">
            <a:solidFill>
              <a:srgbClr val="92D050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作気になる作品を一点選び、次に何が起こるのか想像せよ</a:t>
            </a:r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en-US" altLang="ja-JP" sz="3600" dirty="0"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E854502-D212-49A6-A9C3-02F19D5C4379}"/>
              </a:ext>
            </a:extLst>
          </p:cNvPr>
          <p:cNvSpPr txBox="1"/>
          <p:nvPr/>
        </p:nvSpPr>
        <p:spPr>
          <a:xfrm>
            <a:off x="5657027" y="321201"/>
            <a:ext cx="1292662" cy="6192463"/>
          </a:xfrm>
          <a:prstGeom prst="rect">
            <a:avLst/>
          </a:prstGeom>
          <a:solidFill>
            <a:srgbClr val="FF7C80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不思議な感じがする作品を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選び、　その理由を述べよ</a:t>
            </a:r>
            <a:endParaRPr kumimoji="1" lang="ja-JP" altLang="en-US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A4D963-73D3-4467-ADFC-A5226EA773C3}"/>
              </a:ext>
            </a:extLst>
          </p:cNvPr>
          <p:cNvSpPr txBox="1"/>
          <p:nvPr/>
        </p:nvSpPr>
        <p:spPr>
          <a:xfrm>
            <a:off x="3352502" y="321201"/>
            <a:ext cx="1292662" cy="6192462"/>
          </a:xfrm>
          <a:prstGeom prst="rect">
            <a:avLst/>
          </a:prstGeom>
          <a:solidFill>
            <a:srgbClr val="99CCFF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 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風景が描かれている作品を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選び、季節や時間を考えよ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AF16302-3657-4495-AA81-B5EE3121F116}"/>
              </a:ext>
            </a:extLst>
          </p:cNvPr>
          <p:cNvSpPr txBox="1"/>
          <p:nvPr/>
        </p:nvSpPr>
        <p:spPr>
          <a:xfrm>
            <a:off x="765183" y="348296"/>
            <a:ext cx="1292662" cy="6192462"/>
          </a:xfrm>
          <a:prstGeom prst="rect">
            <a:avLst/>
          </a:prstGeom>
          <a:solidFill>
            <a:srgbClr val="FFC000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 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気になる作品を一点選び、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その理由を述べよ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080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146 -0.51111 L 0.41146 -0.51759 L 0.40209 -0.52408 L 0.40795 -0.51759 C 0.40743 -0.52245 0.40834 -0.52778 0.40678 -0.53195 C 0.4056 -0.53634 0.40248 -0.53912 0.39961 -0.54167 C 0.38542 -0.55486 0.39909 -0.54306 0.38803 -0.55139 C 0.3862 -0.55278 0.38451 -0.55509 0.38243 -0.55625 C 0.38034 -0.55741 0.37826 -0.55741 0.37644 -0.55764 C 0.36081 -0.57199 0.38399 -0.55139 0.36954 -0.56273 C 0.36706 -0.56458 0.36524 -0.56736 0.3625 -0.56898 C 0.35951 -0.57083 0.353 -0.57222 0.353 -0.57199 C 0.33842 -0.58449 0.35834 -0.56921 0.33816 -0.58033 C 0.3362 -0.58125 0.33438 -0.58264 0.33217 -0.58357 C 0.32982 -0.58472 0.32409 -0.58611 0.32175 -0.58658 L 0.31029 -0.59491 C 0.3086 -0.59583 0.30743 -0.59722 0.30534 -0.59792 C 0.30066 -0.59954 0.29636 -0.60208 0.29154 -0.60278 C 0.27813 -0.60509 0.28542 -0.60394 0.27058 -0.60579 L 0.17852 -0.60278 C 0.17631 -0.60278 0.17383 -0.60162 0.17175 -0.60116 C 0.16784 -0.60046 0.16394 -0.6 0.15964 -0.59954 C 0.15886 -0.59838 0.15782 -0.59699 0.15639 -0.5963 C 0.15508 -0.5956 0.14688 -0.59352 0.14597 -0.59329 C 0.13803 -0.5875 0.1448 -0.59144 0.13438 -0.5882 C 0.13321 -0.58796 0.13204 -0.58704 0.13099 -0.58658 C 0.12917 -0.58611 0.12774 -0.58588 0.12592 -0.58519 C 0.12422 -0.58426 0.12227 -0.58287 0.12045 -0.58195 C 0.11719 -0.58056 0.1142 -0.57963 0.11107 -0.5787 L 0.10639 -0.57708 C 0.09675 -0.56713 0.10743 -0.57685 0.09349 -0.56898 C 0.09167 -0.56783 0.08985 -0.56574 0.08777 -0.56435 C 0.08334 -0.56088 0.08386 -0.56134 0.07956 -0.55926 C 0.07839 -0.55741 0.07722 -0.55463 0.07592 -0.55301 C 0.0754 -0.55185 0.0737 -0.55208 0.07266 -0.55139 C 0.07097 -0.55 0.06941 -0.54792 0.0681 -0.54653 C 0.06589 -0.54445 0.06107 -0.54005 0.06107 -0.53982 C 0.0556 -0.5287 0.06264 -0.54236 0.05417 -0.53033 C 0.053 -0.52894 0.05287 -0.52708 0.05183 -0.5257 C 0.04974 -0.52315 0.04779 -0.52153 0.04571 -0.51921 C 0.04349 -0.5162 0.04128 -0.5125 0.03907 -0.50949 C 0.0375 -0.50787 0.03568 -0.50671 0.03425 -0.50486 C 0.03308 -0.50347 0.03295 -0.50139 0.03191 -0.49977 C 0.0168 -0.47685 0.02735 -0.4956 0.01915 -0.48079 C 0.0168 -0.47037 0.01993 -0.48148 0.01433 -0.47083 C 0.01329 -0.46968 0.0129 -0.4669 0.01198 -0.46458 C 0.00873 -0.45695 0.01068 -0.46204 0.00652 -0.45486 C 0.00547 -0.45347 0.00482 -0.45139 0.00404 -0.45023 C 0.00092 -0.4456 -0.00312 -0.44213 -0.00559 -0.43727 C -0.00716 -0.43403 -0.00872 -0.43125 -0.01002 -0.42755 C -0.0108 -0.42546 -0.01119 -0.42315 -0.01236 -0.4213 C -0.01471 -0.4162 -0.01822 -0.41204 -0.02044 -0.40671 C -0.02343 -0.4007 -0.02434 -0.39745 -0.02747 -0.39236 C -0.02864 -0.39051 -0.02968 -0.38912 -0.03111 -0.38727 C -0.0345 -0.37755 -0.0345 -0.37523 -0.03919 -0.36806 C -0.04023 -0.36667 -0.04153 -0.36482 -0.04257 -0.36366 C -0.04466 -0.35463 -0.04257 -0.36181 -0.04726 -0.35208 C -0.04804 -0.35046 -0.05156 -0.3419 -0.05312 -0.33912 C -0.05416 -0.33727 -0.05546 -0.33588 -0.05638 -0.33449 C -0.05781 -0.33241 -0.05898 -0.33033 -0.06002 -0.32778 C -0.0625 -0.31435 -0.05911 -0.32801 -0.06484 -0.31667 C -0.06536 -0.31528 -0.06536 -0.31366 -0.06575 -0.31181 C -0.06679 -0.30972 -0.06822 -0.30764 -0.0694 -0.30556 C -0.07343 -0.29722 -0.07395 -0.29607 -0.0776 -0.28773 C -0.07799 -0.28519 -0.07812 -0.28241 -0.07864 -0.27986 C -0.07929 -0.27732 -0.08033 -0.27546 -0.08098 -0.27384 C -0.08619 -0.25764 -0.07981 -0.27408 -0.08802 -0.25417 C -0.08841 -0.25185 -0.08867 -0.24977 -0.08893 -0.24815 C -0.08971 -0.24583 -0.09088 -0.24468 -0.0914 -0.24306 C -0.09231 -0.24051 -0.09322 -0.23796 -0.09375 -0.23472 C -0.09622 -0.22708 -0.09596 -0.23033 -0.09726 -0.22338 C -0.09856 -0.21759 -0.09973 -0.21158 -0.10091 -0.20602 C -0.1013 -0.20278 -0.10208 -0.19352 -0.10338 -0.19005 C -0.10364 -0.1882 -0.10468 -0.18658 -0.10533 -0.18495 C -0.10572 -0.18125 -0.10611 -0.17732 -0.10651 -0.17384 C -0.1069 -0.17199 -0.10742 -0.1706 -0.10768 -0.16875 C -0.10859 -0.16458 -0.10924 -0.16065 -0.11002 -0.15602 C -0.11041 -0.15394 -0.11067 -0.15162 -0.11119 -0.14977 C -0.11145 -0.14815 -0.11197 -0.1463 -0.11237 -0.14468 C -0.1151 -0.13033 -0.11184 -0.14306 -0.11575 -0.1287 C -0.11614 -0.12222 -0.1164 -0.11574 -0.11692 -0.10926 C -0.11718 -0.10671 -0.1177 -0.10417 -0.11809 -0.10162 C -0.11848 -0.09745 -0.11875 -0.09398 -0.11927 -0.09005 C -0.12005 -0.08449 -0.12096 -0.0794 -0.12174 -0.07431 C -0.12226 -0.06667 -0.12317 -0.05903 -0.12395 -0.05139 C -0.12434 -0.04815 -0.12473 -0.04514 -0.125 -0.0419 C -0.12565 -0.03588 -0.12578 -0.03009 -0.12617 -0.02431 C -0.12656 -0.02037 -0.12864 -0.0162 -0.12734 -0.01296 C -0.12682 -0.01088 -0.12487 -0.0162 -0.12395 -0.01783 C -0.12109 -0.02315 -0.12083 -0.02986 -0.11809 -0.03542 C -0.11705 -0.03704 -0.11562 -0.03843 -0.11458 -0.04028 C -0.11341 -0.04259 -0.11184 -0.04954 -0.11002 -0.05139 C -0.10911 -0.05255 -0.10768 -0.05255 -0.10651 -0.05324 C -0.10494 -0.05417 -0.10351 -0.05486 -0.10208 -0.05625 C -0.10078 -0.05718 -0.09973 -0.0588 -0.09843 -0.05972 C -0.09596 -0.06088 -0.09322 -0.06158 -0.09023 -0.06273 C -0.07708 -0.06227 -0.0638 -0.0625 -0.05078 -0.06111 C -0.04843 -0.06088 -0.04375 -0.0581 -0.04375 -0.05764 C -0.03919 -0.05324 -0.03411 -0.04861 -0.03111 -0.0419 L -0.0263 -0.03241 C -0.02343 -0.01898 -0.02434 -0.02593 -0.02291 -0.01134 C -0.01744 -0.01875 -0.02096 -0.01551 -0.01236 -0.01945 L -0.00885 -0.02083 C 0.00391 -0.01875 0.00691 -0.02431 0.01094 -0.01296 C 0.01198 -0.01019 0.01264 -0.00764 0.01329 -0.00509 C 0.01459 0.0044 0.01602 0.0044 0.01198 0.00162 L 0.01433 1.11111E-6 " pathEditMode="relative" rAng="0" ptsTypes="AAAAAAAAAA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20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34 -0.52014 L 0.20834 -0.51991 C 0.20586 -0.52245 0.20352 -0.52523 0.20091 -0.52685 C 0.19831 -0.52847 0.18555 -0.53009 0.18516 -0.53009 C 0.18386 -0.53055 0.18269 -0.53125 0.18138 -0.53171 C 0.17956 -0.53241 0.17761 -0.53241 0.17591 -0.53333 C 0.17461 -0.53403 0.17344 -0.53611 0.17214 -0.53657 C 0.17006 -0.53773 0.16784 -0.53773 0.16563 -0.53842 C 0.16381 -0.53889 0.16198 -0.53935 0.16016 -0.54004 C 0.14558 -0.54491 0.15625 -0.5419 0.1444 -0.54491 C 0.14154 -0.54653 0.14115 -0.54699 0.13789 -0.54815 C 0.1349 -0.5493 0.13177 -0.55092 0.12865 -0.55139 L 0.11849 -0.55301 L 0.07123 -0.54977 C 0.0655 -0.5493 0.06563 -0.54583 0.05925 -0.54329 C 0.05625 -0.54213 0.05313 -0.54213 0.05 -0.54167 C 0.03854 -0.53657 0.05651 -0.54467 0.04076 -0.53657 C 0.03854 -0.53565 0.03633 -0.53472 0.03425 -0.53333 C 0.03229 -0.53194 0.0306 -0.52986 0.02865 -0.52847 C 0.02149 -0.52268 0.03164 -0.53264 0.02136 -0.52361 C 0.01485 -0.51782 0.02253 -0.52199 0.01485 -0.51852 C 0.01394 -0.51736 0.01302 -0.5162 0.01198 -0.51528 C 0.00964 -0.51296 0.00703 -0.51111 0.00469 -0.50879 C -0.00078 -0.50278 0.0017 -0.50486 -0.00273 -0.50208 C -0.00807 -0.48796 0.00117 -0.51065 -0.01393 -0.49051 C -0.0151 -0.48889 -0.01627 -0.48727 -0.01758 -0.48565 C -0.02265 -0.4794 -0.0233 -0.47963 -0.02773 -0.47245 C -0.03307 -0.46412 -0.02929 -0.46713 -0.03424 -0.46435 L -0.03984 -0.4544 C -0.04127 -0.45162 -0.04258 -0.44838 -0.0444 -0.44606 L -0.04726 -0.44282 C -0.05364 -0.42014 -0.04427 -0.45139 -0.05182 -0.43125 C -0.05234 -0.42986 -0.05221 -0.42778 -0.05273 -0.42639 C -0.05351 -0.42454 -0.05481 -0.42338 -0.05547 -0.42153 C -0.0569 -0.41782 -0.05807 -0.41389 -0.05924 -0.40995 C -0.05963 -0.40833 -0.05963 -0.40648 -0.06015 -0.40509 C -0.06119 -0.40162 -0.06276 -0.39861 -0.0638 -0.39514 C -0.06679 -0.38588 -0.06797 -0.3787 -0.07122 -0.37037 C -0.07239 -0.36759 -0.07369 -0.36481 -0.075 -0.36227 C -0.07565 -0.35879 -0.07617 -0.35555 -0.07682 -0.35231 C -0.07747 -0.34907 -0.07903 -0.34305 -0.07955 -0.33912 C -0.08034 -0.33426 -0.08086 -0.32917 -0.08151 -0.3243 C -0.0819 -0.32014 -0.08242 -0.31227 -0.08333 -0.30787 C -0.08372 -0.30555 -0.08463 -0.30347 -0.08515 -0.30139 C -0.08646 -0.29583 -0.0858 -0.29606 -0.08698 -0.28981 C -0.0875 -0.28704 -0.08828 -0.28426 -0.0888 -0.28148 C -0.08958 -0.27824 -0.0901 -0.275 -0.09075 -0.27176 L -0.09258 -0.2618 L -0.09349 -0.25694 C -0.09375 -0.25347 -0.09401 -0.25023 -0.0944 -0.24699 C -0.09492 -0.2419 -0.09583 -0.23704 -0.09622 -0.23217 C -0.09896 -0.19977 -0.0957 -0.2243 -0.09804 -0.20741 C -0.09778 -0.14491 -0.09778 -0.08241 -0.09713 -0.01991 C -0.09713 -0.01551 -0.09544 -0.01342 -0.0944 -0.00995 C -0.09401 -0.00833 -0.09388 -0.00648 -0.09349 -0.00509 C -0.08984 0.00787 -0.09297 -0.00741 -0.09075 0.00486 C -0.08945 0.00324 -0.08828 0.00139 -0.08698 -1.48148E-6 C -0.0858 -0.00139 -0.08437 -0.00185 -0.08333 -0.00324 C -0.07929 -0.00856 -0.08164 -0.00741 -0.07864 -0.01319 C -0.06692 -0.03634 -0.07526 -0.02014 -0.06849 -0.02963 C -0.06653 -0.03241 -0.06497 -0.03565 -0.06289 -0.03796 C -0.06185 -0.03912 -0.06041 -0.03889 -0.05924 -0.03958 C -0.05833 -0.04074 -0.05742 -0.04167 -0.05651 -0.04282 C -0.05521 -0.04444 -0.05416 -0.04653 -0.05273 -0.04768 C -0.05104 -0.0493 -0.04726 -0.05116 -0.04726 -0.05092 C -0.04596 -0.05046 -0.04427 -0.05116 -0.04349 -0.04954 C -0.04271 -0.04768 -0.04114 -0.03611 -0.04075 -0.03287 C -0.04036 -0.01921 -0.04153 -0.00509 -0.03984 0.0081 C -0.03945 0.01111 -0.03724 0.00394 -0.03606 0.00162 C -0.03476 -0.00092 -0.03346 -0.0037 -0.03242 -0.00671 C -0.03164 -0.00856 -0.03138 -0.01134 -0.0306 -0.01319 C -0.02981 -0.01481 -0.02877 -0.01574 -0.02773 -0.01643 C -0.02604 -0.01782 -0.02226 -0.01991 -0.02226 -0.01967 C -0.01979 -0.01921 -0.01705 -0.01991 -0.01484 -0.01805 C -0.01159 -0.01551 -0.01237 -0.01065 -0.01106 -0.00671 C -0.01002 -0.00324 -0.00937 0.00509 -0.00742 0.00324 L -0.0056 0.00162 L -2.91667E-6 -1.48148E-6 " pathEditMode="relative" rAng="0" ptsTypes="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26" y="2479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-0.4956 L -0.00977 -0.49537 C -0.01901 -0.50185 -0.01732 -0.50277 -0.02917 -0.49884 C -0.03021 -0.49861 -0.03099 -0.49652 -0.0319 -0.4956 C -0.03281 -0.4949 -0.03372 -0.49467 -0.03477 -0.49398 C -0.03659 -0.49074 -0.03958 -0.48865 -0.04024 -0.48402 C -0.04076 -0.48078 -0.04128 -0.47592 -0.04219 -0.47268 C -0.04271 -0.47037 -0.04336 -0.46828 -0.04401 -0.46597 C -0.04466 -0.4493 -0.04349 -0.44652 -0.04675 -0.43472 C -0.04727 -0.4331 -0.04805 -0.43148 -0.04857 -0.42986 C -0.04896 -0.42824 -0.04935 -0.42662 -0.04948 -0.425 C -0.05143 -0.41134 -0.04948 -0.42199 -0.05143 -0.41018 C -0.05169 -0.40833 -0.05182 -0.40671 -0.05234 -0.40509 C -0.05313 -0.40231 -0.05417 -0.39977 -0.05508 -0.39699 C -0.05729 -0.38148 -0.05586 -0.38773 -0.05885 -0.37708 C -0.05912 -0.36828 -0.05925 -0.35949 -0.05977 -0.35092 C -0.05977 -0.34907 -0.06042 -0.34745 -0.06068 -0.34583 C -0.06133 -0.34213 -0.06198 -0.33819 -0.0625 -0.33449 C -0.06289 -0.33125 -0.06302 -0.32777 -0.06341 -0.32453 C -0.06445 -0.31481 -0.06445 -0.31967 -0.06615 -0.3081 C -0.06667 -0.30532 -0.0668 -0.30254 -0.06719 -0.29977 C -0.06732 -0.29815 -0.06784 -0.29652 -0.0681 -0.2949 C -0.06875 -0.28935 -0.06914 -0.28379 -0.06992 -0.27847 C -0.07031 -0.27569 -0.07109 -0.27291 -0.07175 -0.27014 C -0.07409 -0.24583 -0.07096 -0.27615 -0.07448 -0.24884 C -0.075 -0.2456 -0.075 -0.24213 -0.07552 -0.23889 C -0.07591 -0.23518 -0.07826 -0.22152 -0.07917 -0.21759 C -0.07969 -0.21527 -0.08047 -0.21319 -0.08099 -0.21088 C -0.08307 -0.18865 -0.08008 -0.21458 -0.08568 -0.18958 C -0.08659 -0.18541 -0.08685 -0.18078 -0.0875 -0.17639 C -0.08815 -0.17245 -0.0888 -0.16875 -0.08932 -0.16481 C -0.08984 -0.16157 -0.08971 -0.1581 -0.09024 -0.15509 C -0.09089 -0.15162 -0.09232 -0.14861 -0.0931 -0.14514 C -0.09388 -0.14143 -0.09427 -0.1375 -0.09492 -0.13356 C -0.09518 -0.12639 -0.09531 -0.11921 -0.09583 -0.11227 C -0.09622 -0.10717 -0.09714 -0.10231 -0.09766 -0.09745 C -0.09805 -0.09467 -0.09831 -0.0919 -0.09857 -0.08912 C -0.09896 -0.08148 -0.09896 -0.07384 -0.09961 -0.0662 C -0.10026 -0.05787 -0.10182 -0.04977 -0.10234 -0.04143 C -0.10352 -0.02106 -0.10156 -0.02963 -0.1069 -0.01504 C -0.11055 0.01042 -0.10964 0.00116 -0.1069 0.05394 C -0.1069 0.05648 -0.10573 0.04954 -0.10508 0.04746 C -0.10443 0.04468 -0.10404 0.0419 -0.10326 0.03912 C -0.10143 0.03287 -0.1 0.02986 -0.09766 0.02431 C -0.09557 0.01273 -0.0974 0.02084 -0.08932 0.00301 C -0.08372 -0.00949 -0.08724 -0.00324 -0.07826 -0.01504 C -0.07747 -0.0162 -0.07318 -0.02222 -0.07175 -0.02338 C -0.06992 -0.025 -0.06615 -0.02592 -0.06432 -0.02662 C -0.06315 -0.02777 -0.06198 -0.02986 -0.06068 -0.02986 C -0.0569 -0.02986 -0.05274 -0.02986 -0.04948 -0.02662 C -0.04779 -0.025 -0.04844 -0.0199 -0.04766 -0.01666 L -0.04583 -0.00856 C -0.04557 -0.00532 -0.04518 -0.00208 -0.04492 0.00139 C -0.04453 0.00672 -0.04714 0.01783 -0.04401 0.01783 C -0.0405 0.01783 -0.0418 0.00556 -0.03932 0.00139 C -0.03711 -0.00254 -0.03568 -0.00578 -0.03281 -0.00856 C -0.03203 -0.00949 -0.03099 -0.00972 -0.03008 -0.01018 C -0.02422 -0.00972 -0.01836 -0.00949 -0.0125 -0.00856 C -0.01146 -0.00833 -0.01029 -0.00833 -0.00977 -0.00694 C -0.00846 -0.00416 -0.00586 0.00579 -0.00508 0.01111 C -0.00469 0.01389 -0.00443 0.01667 -0.00417 0.01945 C -0.00378 0.02315 -0.00352 0.02709 -0.00326 0.03102 C -0.003 0.03426 -0.00234 0.04074 -0.00234 0.04098 L -0.0013 0.04074 " pathEditMode="relative" rAng="0" ptsTypes="AAAAAAAAAAAAAAAAAAAAAAAAAAAAAAAAAAAAAAAAAAAAAAAAAAAAAAAAAAAAAAAA">
                                      <p:cBhvr>
                                        <p:cTn id="2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2719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99 -0.51713 L -0.33399 -0.5169 C -0.33334 -0.52129 -0.3306 -0.53935 -0.32852 -0.54676 C -0.328 -0.54838 -0.32722 -0.55 -0.3267 -0.55162 C -0.32513 -0.55602 -0.3237 -0.56065 -0.32201 -0.56481 C -0.3211 -0.56713 -0.31992 -0.56898 -0.31927 -0.57129 C -0.31849 -0.57407 -0.31849 -0.57754 -0.31745 -0.57963 C -0.31537 -0.58379 -0.31003 -0.58958 -0.31003 -0.58935 C -0.30938 -0.5912 -0.30899 -0.59305 -0.30808 -0.59444 C -0.30651 -0.59699 -0.30456 -0.5993 -0.30261 -0.60092 C -0.30143 -0.60208 -0.30013 -0.60208 -0.29883 -0.60278 C -0.29727 -0.6037 -0.29571 -0.60486 -0.29427 -0.60602 C -0.28959 -0.60972 -0.28685 -0.61389 -0.28125 -0.61574 L -0.2767 -0.61759 C -0.26901 -0.62754 -0.27696 -0.61829 -0.26276 -0.62731 C -0.26172 -0.62801 -0.26107 -0.62986 -0.26003 -0.63055 C -0.25886 -0.63148 -0.25755 -0.63171 -0.25625 -0.63241 C -0.25417 -0.63333 -0.25196 -0.63495 -0.24974 -0.63565 C -0.24701 -0.63657 -0.24427 -0.63657 -0.24141 -0.63727 C -0.23933 -0.63773 -0.23711 -0.63842 -0.23503 -0.63889 C -0.23008 -0.64004 -0.225 -0.64004 -0.22018 -0.64213 C -0.21498 -0.64444 -0.21771 -0.64329 -0.21185 -0.64537 L -0.17761 -0.64051 C -0.17422 -0.64004 -0.17071 -0.64051 -0.16745 -0.63889 C -0.16472 -0.63773 -0.16263 -0.63403 -0.16003 -0.63241 C -0.15573 -0.62963 -0.15143 -0.62708 -0.14701 -0.62569 C -0.14571 -0.62523 -0.13959 -0.62384 -0.13776 -0.62245 C -0.13516 -0.6206 -0.13295 -0.61736 -0.13034 -0.61574 C -0.11654 -0.60764 -0.14219 -0.62315 -0.12383 -0.61088 C -0.12266 -0.61018 -0.12136 -0.60972 -0.12018 -0.60926 C -0.11836 -0.60717 -0.11667 -0.6044 -0.11459 -0.60278 C -0.11042 -0.59884 -0.10612 -0.59537 -0.1017 -0.59282 C -0.09987 -0.59166 -0.09792 -0.59097 -0.0961 -0.58958 C -0.08451 -0.58079 -0.09297 -0.58449 -0.08412 -0.58125 C -0.08216 -0.57963 -0.08021 -0.57847 -0.07852 -0.57639 C -0.07552 -0.57291 -0.07305 -0.56829 -0.07018 -0.56481 C -0.06927 -0.56366 -0.06823 -0.56273 -0.06745 -0.56157 C -0.06589 -0.55949 -0.06446 -0.55694 -0.06276 -0.55486 C -0.06159 -0.55347 -0.06029 -0.55278 -0.05912 -0.55162 L -0.05352 -0.53842 C -0.05261 -0.53634 -0.0517 -0.53403 -0.05078 -0.53194 C -0.04883 -0.52801 -0.04714 -0.52407 -0.04518 -0.52037 C -0.04427 -0.51875 -0.04323 -0.51713 -0.04245 -0.51551 C -0.04167 -0.51389 -0.04128 -0.51204 -0.0405 -0.51041 C -0.03854 -0.50648 -0.03633 -0.50254 -0.03412 -0.49907 C -0.03295 -0.49722 -0.03138 -0.49606 -0.03034 -0.49398 C -0.028 -0.48935 -0.0267 -0.4831 -0.02383 -0.47916 C -0.0224 -0.47708 -0.02071 -0.47523 -0.01927 -0.47268 C -0.01315 -0.46157 -0.02201 -0.47315 -0.01459 -0.46435 C -0.01406 -0.46227 -0.01328 -0.45995 -0.01276 -0.45787 C -0.01211 -0.45509 -0.01172 -0.45208 -0.01094 -0.44954 C -0.00456 -0.42916 -0.01133 -0.45602 -0.00625 -0.43634 C -0.00287 -0.42268 -0.0056 -0.42731 -0.00078 -0.42153 C 0.00091 -0.41296 0.00156 -0.40856 0.0039 -0.40023 C 0.00442 -0.39838 0.00508 -0.39699 0.00573 -0.39537 C 0.00963 -0.37454 0.0056 -0.3956 0.0095 -0.37708 C 0.00976 -0.37546 0.00989 -0.37384 0.01041 -0.37222 C 0.0112 -0.36991 0.0125 -0.36805 0.01315 -0.36574 C 0.01458 -0.36041 0.01536 -0.3544 0.01679 -0.34907 L 0.01875 -0.34259 C 0.01901 -0.33981 0.01914 -0.33704 0.01966 -0.33426 C 0.02096 -0.32685 0.02148 -0.32754 0.02239 -0.32129 C 0.02278 -0.31852 0.02291 -0.31574 0.0233 -0.31296 C 0.02383 -0.31018 0.02474 -0.30764 0.02513 -0.30463 C 0.0263 -0.29815 0.02721 -0.29166 0.02799 -0.28495 C 0.02825 -0.28217 0.02864 -0.27963 0.0289 -0.27685 C 0.02929 -0.27176 0.02929 -0.2669 0.02982 -0.26204 C 0.03021 -0.25741 0.03047 -0.25278 0.03164 -0.24884 L 0.03346 -0.24213 L 0.03633 -0.2125 C 0.03659 -0.20926 0.03685 -0.20602 0.03724 -0.20278 L 0.03906 -0.18611 C 0.03932 -0.18171 0.04036 -0.15879 0.04088 -0.15324 C 0.0414 -0.14838 0.04232 -0.14352 0.04284 -0.13842 C 0.04323 -0.13403 0.04336 -0.12963 0.04375 -0.12523 C 0.04388 -0.12245 0.0444 -0.11991 0.04466 -0.11713 C 0.04544 -0.10879 0.04596 -0.09676 0.04739 -0.08912 L 0.0483 -0.08426 C 0.04896 -0.07754 0.05 -0.07106 0.05013 -0.06435 C 0.05091 -0.0419 0.05117 -0.01944 0.05117 0.00301 C 0.05117 0.00926 0.05091 -0.00903 0.05013 -0.01504 C 0.04987 -0.01736 0.04909 -0.01967 0.0483 -0.02153 C 0.04752 -0.02338 0.04635 -0.02477 0.04557 -0.02662 C 0.04479 -0.02801 0.04453 -0.03009 0.04375 -0.03148 C 0.04297 -0.03287 0.04179 -0.03356 0.04088 -0.03472 C 0.03958 -0.0368 0.03867 -0.03958 0.03724 -0.04143 C 0.03554 -0.04352 0.03346 -0.04421 0.03164 -0.04629 C 0.02357 -0.05532 0.03073 -0.05162 0.02239 -0.05463 C 0.01875 -0.05347 0.01471 -0.05393 0.01133 -0.05116 C 0.01015 -0.05023 0.01067 -0.04676 0.01041 -0.04467 C 0.00768 -0.02801 0.01146 -0.0537 0.00846 -0.0331 C 0.00911 -0.01666 0.01419 -0.00162 0.00664 -0.00833 C 0.00573 -0.00926 0.00482 -0.01065 0.0039 -0.0118 C -0.00664 -0.00972 -0.00352 -0.01504 -0.00534 -0.00185 C -0.0056 -0.00023 -0.00599 0.00139 -0.00625 0.00301 C -0.00729 0.01736 -0.00716 0.01181 -0.00716 0.01968 L 0.00482 0.0081 " pathEditMode="relative" rAng="0" ptsTypes="AAAAAAAAAAAAAAAAAAAAAAAAAAAAAA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2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92 -0.52615 L -0.15092 -0.52592 C -0.14948 -0.52824 -0.13998 -0.53865 -0.13698 -0.53981 C -0.13099 -0.54236 -0.125 -0.54305 -0.11888 -0.54467 L -0.04232 -0.54305 C -0.04011 -0.54305 -0.03855 -0.53935 -0.03633 -0.53819 C -0.03412 -0.53703 -0.03165 -0.53703 -0.0293 -0.53657 C -0.02644 -0.53472 -0.02097 -0.53194 -0.0181 -0.52986 C -0.01719 -0.52893 -0.01628 -0.52708 -0.01524 -0.52615 C -0.01003 -0.52199 -0.0073 -0.52268 -0.00222 -0.5162 C -0.00079 -0.51458 0.00039 -0.5125 0.00195 -0.51111 C 0.00273 -0.51018 0.0039 -0.50995 0.00494 -0.50926 C 0.00755 -0.5074 0.00976 -0.50555 0.01197 -0.50277 C 0.01367 -0.50046 0.01536 -0.49838 0.01692 -0.49583 C 0.02044 -0.49027 0.02317 -0.48333 0.02708 -0.47893 C 0.03164 -0.47384 0.02929 -0.47708 0.03411 -0.46898 C 0.03645 -0.45717 0.03372 -0.46898 0.04114 -0.45023 C 0.04309 -0.44514 0.04544 -0.44004 0.04726 -0.43495 C 0.04817 -0.43217 0.04921 -0.42939 0.05013 -0.42662 C 0.05143 -0.42291 0.05299 -0.4199 0.05429 -0.41643 C 0.05494 -0.41412 0.05559 -0.4118 0.05625 -0.40972 C 0.06028 -0.39745 0.05833 -0.40532 0.06028 -0.39606 C 0.06223 -0.37037 0.05963 -0.39213 0.06328 -0.37592 C 0.06458 -0.37014 0.06458 -0.36296 0.06536 -0.35717 C 0.06549 -0.35555 0.06601 -0.3537 0.06627 -0.35208 C 0.06705 -0.34768 0.0677 -0.34305 0.06835 -0.33865 C 0.06875 -0.33634 0.06901 -0.33402 0.06927 -0.33194 C 0.07005 -0.32615 0.07057 -0.32037 0.07135 -0.31504 C 0.072 -0.31041 0.07278 -0.30601 0.07343 -0.30139 C 0.07369 -0.29861 0.07382 -0.29583 0.07434 -0.29282 C 0.07513 -0.28935 0.07656 -0.28611 0.07734 -0.28287 C 0.07929 -0.27546 0.07747 -0.27963 0.07942 -0.27106 C 0.07994 -0.26851 0.08072 -0.26643 0.08151 -0.26412 C 0.08177 -0.26018 0.08177 -0.25625 0.08242 -0.25254 C 0.08281 -0.24976 0.08385 -0.24791 0.08437 -0.2456 C 0.08489 -0.24421 0.08515 -0.24213 0.08541 -0.24051 C 0.0858 -0.2331 0.08593 -0.22569 0.08645 -0.21875 C 0.08684 -0.21342 0.0875 -0.20671 0.08854 -0.20162 C 0.0888 -0.19976 0.08906 -0.19838 0.08945 -0.19652 C 0.08984 -0.19189 0.08997 -0.18634 0.09049 -0.18125 C 0.09088 -0.17777 0.09218 -0.17476 0.09244 -0.17106 C 0.09322 -0.15995 0.09309 -0.14907 0.09348 -0.13726 C 0.09375 -0.13264 0.09414 -0.12731 0.09453 -0.12199 C 0.09414 -0.09282 0.09531 -0.06365 0.09348 -0.03426 C 0.09335 -0.03148 0.09088 -0.03819 0.08945 -0.03935 C 0.08828 -0.04027 0.08684 -0.04051 0.08541 -0.04097 C 0.08437 -0.04213 0.08359 -0.04375 0.08242 -0.04421 C 0.07552 -0.04791 0.06679 -0.0449 0.06028 -0.04421 C 0.05807 -0.04189 0.05585 -0.03981 0.05429 -0.03588 C 0.05377 -0.03449 0.05377 -0.0324 0.05325 -0.03078 C 0.0526 -0.0287 0.05182 -0.02639 0.05117 -0.02407 C 0.05039 -0.02083 0.04973 -0.01574 0.04921 -0.01226 C 0.04843 -0.01389 0.04765 -0.01551 0.04726 -0.01736 C 0.04661 -0.01967 0.04687 -0.02222 0.04622 -0.02407 C 0.04557 -0.02569 0.04427 -0.02615 0.04309 -0.02731 C 0.04257 -0.02916 0.04218 -0.03125 0.04114 -0.03264 C 0.04062 -0.03333 0.03437 -0.03564 0.03411 -0.03588 C 0.02617 -0.03518 0.01796 -0.03541 0.01002 -0.03426 C 0.00794 -0.03379 0.0039 -0.03078 0.0039 -0.03055 C 0.0013 -0.01713 0.00299 -0.02754 0.00299 0.00139 L 0.01302 0.01505 " pathEditMode="relative" rAng="0" ptsTypes="AAAAAAAAAAAAAAAAAAAAAAAAAAAAAAAAAAAAAAAAAAAAAAAAAAAAAAAAAAAAA">
                                      <p:cBhvr>
                                        <p:cTn id="35" dur="1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66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" grpId="0" animBg="1"/>
      <p:bldP spid="5" grpId="1" animBg="1"/>
      <p:bldP spid="5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314</Words>
  <Application>Microsoft Office PowerPoint</Application>
  <PresentationFormat>ワイド画面</PresentationFormat>
  <Paragraphs>57</Paragraphs>
  <Slides>12</Slides>
  <Notes>0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0" baseType="lpstr">
      <vt:lpstr>BIZ UDPゴシック</vt:lpstr>
      <vt:lpstr>ＤＦ特太ゴシック体</vt:lpstr>
      <vt:lpstr>UD デジタル 教科書体 NK-B</vt:lpstr>
      <vt:lpstr>UD デジタル 教科書体 NK-R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KINBI10</dc:creator>
  <cp:lastModifiedBy>KINBI26</cp:lastModifiedBy>
  <cp:revision>39</cp:revision>
  <dcterms:created xsi:type="dcterms:W3CDTF">2023-04-04T02:19:23Z</dcterms:created>
  <dcterms:modified xsi:type="dcterms:W3CDTF">2026-07-20T01:54:28Z</dcterms:modified>
</cp:coreProperties>
</file>